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9" r:id="rId5"/>
    <p:sldMasterId id="2147483676" r:id="rId6"/>
    <p:sldMasterId id="2147483699" r:id="rId7"/>
    <p:sldMasterId id="2147483721" r:id="rId8"/>
    <p:sldMasterId id="2147483744" r:id="rId9"/>
    <p:sldMasterId id="2147483758" r:id="rId10"/>
  </p:sldMasterIdLst>
  <p:notesMasterIdLst>
    <p:notesMasterId r:id="rId26"/>
  </p:notesMasterIdLst>
  <p:handoutMasterIdLst>
    <p:handoutMasterId r:id="rId27"/>
  </p:handoutMasterIdLst>
  <p:sldIdLst>
    <p:sldId id="256" r:id="rId11"/>
    <p:sldId id="264" r:id="rId12"/>
    <p:sldId id="347" r:id="rId13"/>
    <p:sldId id="257" r:id="rId14"/>
    <p:sldId id="348" r:id="rId15"/>
    <p:sldId id="275" r:id="rId16"/>
    <p:sldId id="268" r:id="rId17"/>
    <p:sldId id="279" r:id="rId18"/>
    <p:sldId id="276" r:id="rId19"/>
    <p:sldId id="288" r:id="rId20"/>
    <p:sldId id="326" r:id="rId21"/>
    <p:sldId id="344" r:id="rId22"/>
    <p:sldId id="270" r:id="rId23"/>
    <p:sldId id="346"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0704" autoAdjust="0"/>
  </p:normalViewPr>
  <p:slideViewPr>
    <p:cSldViewPr snapToGrid="0">
      <p:cViewPr varScale="1">
        <p:scale>
          <a:sx n="67" d="100"/>
          <a:sy n="67" d="100"/>
        </p:scale>
        <p:origin x="186"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Pygame</a:t>
          </a:r>
          <a:r>
            <a:rPr lang="en-US" sz="1400" kern="1200" spc="50" baseline="0" dirty="0">
              <a:solidFill>
                <a:prstClr val="black">
                  <a:hueOff val="0"/>
                  <a:satOff val="0"/>
                  <a:lumOff val="0"/>
                  <a:alphaOff val="0"/>
                </a:prstClr>
              </a:solidFill>
              <a:latin typeface="Tenorite"/>
              <a:ea typeface="+mn-ea"/>
              <a:cs typeface="+mn-cs"/>
            </a:rPr>
            <a:t>’ API</a:t>
          </a: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https://www.pygame.org/docs/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j-lt"/>
              <a:ea typeface="+mj-ea"/>
              <a:cs typeface="+mj-cs"/>
            </a:rPr>
            <a:t>Communication</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00000"/>
            </a:lnSpc>
          </a:pPr>
          <a:r>
            <a:rPr lang="en-US" sz="1400" b="0" i="0" dirty="0"/>
            <a:t>‘requests’ library</a:t>
          </a:r>
        </a:p>
        <a:p>
          <a:pPr marL="0">
            <a:lnSpc>
              <a:spcPct val="100000"/>
            </a:lnSpc>
          </a:pPr>
          <a:r>
            <a:rPr lang="en-US" sz="1400" b="0" i="0" dirty="0"/>
            <a:t>https://pypi.org/project/requests/</a:t>
          </a:r>
          <a:endParaRPr lang="en-US" sz="1400" spc="50" baseline="0" dirty="0">
            <a:latin typeface="+mn-lt"/>
          </a:endParaRP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a:solidFill>
                <a:prstClr val="black"/>
              </a:solidFill>
              <a:latin typeface="Tenorite"/>
              <a:ea typeface="+mn-ea"/>
              <a:cs typeface="+mn-cs"/>
            </a:rPr>
            <a:t>Word embedding</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r>
            <a:rPr lang="en-US" sz="1400" spc="50" baseline="0" dirty="0">
              <a:latin typeface="+mn-lt"/>
            </a:rPr>
            <a:t>‘</a:t>
          </a:r>
          <a:r>
            <a:rPr lang="en-US" sz="1400" spc="50" baseline="0" dirty="0" err="1">
              <a:latin typeface="+mn-lt"/>
            </a:rPr>
            <a:t>Gensym</a:t>
          </a:r>
          <a:r>
            <a:rPr lang="en-US" sz="1400" spc="50" baseline="0" dirty="0">
              <a:latin typeface="+mn-lt"/>
            </a:rPr>
            <a:t>’ library</a:t>
          </a:r>
        </a:p>
        <a:p>
          <a:pPr marL="0">
            <a:lnSpc>
              <a:spcPct val="100000"/>
            </a:lnSpc>
          </a:pPr>
          <a:r>
            <a:rPr lang="en-US" sz="1400" spc="50" baseline="0" dirty="0">
              <a:latin typeface="+mn-lt"/>
            </a:rPr>
            <a:t>https://radimrehurek.com/gensim/index.html</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Algorithms</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Numpy</a:t>
          </a:r>
          <a:r>
            <a:rPr lang="en-US" sz="1400" kern="1200" spc="50" baseline="0" dirty="0">
              <a:solidFill>
                <a:prstClr val="black">
                  <a:hueOff val="0"/>
                  <a:satOff val="0"/>
                  <a:lumOff val="0"/>
                  <a:alphaOff val="0"/>
                </a:prstClr>
              </a:solidFill>
              <a:latin typeface="Tenorite"/>
              <a:ea typeface="+mn-ea"/>
              <a:cs typeface="+mn-cs"/>
            </a:rPr>
            <a:t>’, ‘</a:t>
          </a:r>
          <a:r>
            <a:rPr lang="en-US" sz="1400" kern="1200" spc="50" baseline="0" dirty="0" err="1">
              <a:solidFill>
                <a:prstClr val="black">
                  <a:hueOff val="0"/>
                  <a:satOff val="0"/>
                  <a:lumOff val="0"/>
                  <a:alphaOff val="0"/>
                </a:prstClr>
              </a:solidFill>
              <a:latin typeface="Tenorite"/>
              <a:ea typeface="+mn-ea"/>
              <a:cs typeface="+mn-cs"/>
            </a:rPr>
            <a:t>scipy</a:t>
          </a:r>
          <a:r>
            <a:rPr lang="en-US" sz="1400" kern="1200" spc="50" baseline="0" dirty="0">
              <a:solidFill>
                <a:prstClr val="black">
                  <a:hueOff val="0"/>
                  <a:satOff val="0"/>
                  <a:lumOff val="0"/>
                  <a:alphaOff val="0"/>
                </a:prstClr>
              </a:solidFill>
              <a:latin typeface="Tenorite"/>
              <a:ea typeface="+mn-ea"/>
              <a:cs typeface="+mn-cs"/>
            </a:rPr>
            <a:t>’, ‘</a:t>
          </a:r>
          <a:r>
            <a:rPr lang="en-US" sz="1400" kern="1200" spc="50" baseline="0" dirty="0" err="1">
              <a:solidFill>
                <a:prstClr val="black">
                  <a:hueOff val="0"/>
                  <a:satOff val="0"/>
                  <a:lumOff val="0"/>
                  <a:alphaOff val="0"/>
                </a:prstClr>
              </a:solidFill>
              <a:latin typeface="Tenorite"/>
              <a:ea typeface="+mn-ea"/>
              <a:cs typeface="+mn-cs"/>
            </a:rPr>
            <a:t>tqdm</a:t>
          </a:r>
          <a:r>
            <a:rPr lang="en-US" sz="1400" kern="1200" spc="50" baseline="0" dirty="0">
              <a:solidFill>
                <a:prstClr val="black">
                  <a:hueOff val="0"/>
                  <a:satOff val="0"/>
                  <a:lumOff val="0"/>
                  <a:alphaOff val="0"/>
                </a:prstClr>
              </a:solidFill>
              <a:latin typeface="Tenorite"/>
              <a:ea typeface="+mn-ea"/>
              <a:cs typeface="+mn-cs"/>
            </a:rPr>
            <a:t>’ libraries</a:t>
          </a:r>
        </a:p>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Numpy</a:t>
          </a:r>
          <a:r>
            <a:rPr lang="en-US" sz="1400" kern="1200" spc="50" baseline="0" dirty="0">
              <a:solidFill>
                <a:prstClr val="black">
                  <a:hueOff val="0"/>
                  <a:satOff val="0"/>
                  <a:lumOff val="0"/>
                  <a:alphaOff val="0"/>
                </a:prstClr>
              </a:solidFill>
              <a:latin typeface="Tenorite"/>
              <a:ea typeface="+mn-ea"/>
              <a:cs typeface="+mn-cs"/>
            </a:rPr>
            <a:t>’, ‘panda’ libraries</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custT="1"/>
      <dgm:spPr/>
      <dgm:t>
        <a:bodyPr/>
        <a:lstStyle/>
        <a:p>
          <a:pPr marL="0"/>
          <a:r>
            <a:rPr lang="en-US" sz="1600" kern="1200" spc="150" baseline="0" dirty="0">
              <a:solidFill>
                <a:prstClr val="black"/>
              </a:solidFill>
              <a:latin typeface="Tenorite"/>
              <a:ea typeface="+mn-ea"/>
              <a:cs typeface="+mn-cs"/>
            </a:rPr>
            <a:t>Statistics</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2740" y="924559"/>
          <a:ext cx="2265792" cy="67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8" tIns="179048" rIns="179048" bIns="179048"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j-lt"/>
              <a:ea typeface="+mj-ea"/>
              <a:cs typeface="+mj-cs"/>
            </a:rPr>
            <a:t>Communication</a:t>
          </a:r>
        </a:p>
      </dsp:txBody>
      <dsp:txXfrm>
        <a:off x="12740" y="924559"/>
        <a:ext cx="2265792" cy="679737"/>
      </dsp:txXfrm>
    </dsp:sp>
    <dsp:sp modelId="{22359DD7-1BFB-4900-BAE6-6084F2F57988}">
      <dsp:nvSpPr>
        <dsp:cNvPr id="0" name=""/>
        <dsp:cNvSpPr/>
      </dsp:nvSpPr>
      <dsp:spPr>
        <a:xfrm>
          <a:off x="12740" y="1604297"/>
          <a:ext cx="2265792" cy="2093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3810" tIns="223810" rIns="223810" bIns="223810" numCol="1" spcCol="1270" anchor="t" anchorCtr="0">
          <a:noAutofit/>
        </a:bodyPr>
        <a:lstStyle/>
        <a:p>
          <a:pPr marL="0" lvl="0" indent="0" algn="l" defTabSz="622300">
            <a:lnSpc>
              <a:spcPct val="100000"/>
            </a:lnSpc>
            <a:spcBef>
              <a:spcPct val="0"/>
            </a:spcBef>
            <a:spcAft>
              <a:spcPct val="35000"/>
            </a:spcAft>
            <a:buNone/>
          </a:pPr>
          <a:r>
            <a:rPr lang="en-US" sz="1400" b="0" i="0" kern="1200" dirty="0"/>
            <a:t>‘requests’ library</a:t>
          </a:r>
        </a:p>
        <a:p>
          <a:pPr marL="0" lvl="0" indent="0" algn="l" defTabSz="622300">
            <a:lnSpc>
              <a:spcPct val="100000"/>
            </a:lnSpc>
            <a:spcBef>
              <a:spcPct val="0"/>
            </a:spcBef>
            <a:spcAft>
              <a:spcPct val="35000"/>
            </a:spcAft>
            <a:buNone/>
          </a:pPr>
          <a:r>
            <a:rPr lang="en-US" sz="1400" b="0" i="0" kern="1200" dirty="0"/>
            <a:t>https://pypi.org/project/requests/</a:t>
          </a:r>
          <a:endParaRPr lang="en-US" sz="1400" kern="1200" spc="50" baseline="0" dirty="0">
            <a:latin typeface="+mn-lt"/>
          </a:endParaRPr>
        </a:p>
      </dsp:txBody>
      <dsp:txXfrm>
        <a:off x="12740" y="1604297"/>
        <a:ext cx="2265792" cy="2093942"/>
      </dsp:txXfrm>
    </dsp:sp>
    <dsp:sp modelId="{C4F84DEA-2002-4D32-8E80-70EEE05E345A}">
      <dsp:nvSpPr>
        <dsp:cNvPr id="0" name=""/>
        <dsp:cNvSpPr/>
      </dsp:nvSpPr>
      <dsp:spPr>
        <a:xfrm>
          <a:off x="2386322" y="924559"/>
          <a:ext cx="2265792" cy="67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8" tIns="179048" rIns="179048" bIns="179048"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Word embedding</a:t>
          </a:r>
        </a:p>
      </dsp:txBody>
      <dsp:txXfrm>
        <a:off x="2386322" y="924559"/>
        <a:ext cx="2265792" cy="679737"/>
      </dsp:txXfrm>
    </dsp:sp>
    <dsp:sp modelId="{4FEB85EB-D046-4CDB-8A62-BBCE260C4490}">
      <dsp:nvSpPr>
        <dsp:cNvPr id="0" name=""/>
        <dsp:cNvSpPr/>
      </dsp:nvSpPr>
      <dsp:spPr>
        <a:xfrm>
          <a:off x="2386322" y="1604297"/>
          <a:ext cx="2265792" cy="2093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3810" tIns="223810" rIns="223810" bIns="223810"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a:t>
          </a:r>
          <a:r>
            <a:rPr lang="en-US" sz="1400" kern="1200" spc="50" baseline="0" dirty="0" err="1">
              <a:latin typeface="+mn-lt"/>
            </a:rPr>
            <a:t>Gensym</a:t>
          </a:r>
          <a:r>
            <a:rPr lang="en-US" sz="1400" kern="1200" spc="50" baseline="0" dirty="0">
              <a:latin typeface="+mn-lt"/>
            </a:rPr>
            <a:t>’ library</a:t>
          </a:r>
        </a:p>
        <a:p>
          <a:pPr marL="0" lvl="0" indent="0" algn="l" defTabSz="622300">
            <a:lnSpc>
              <a:spcPct val="100000"/>
            </a:lnSpc>
            <a:spcBef>
              <a:spcPct val="0"/>
            </a:spcBef>
            <a:spcAft>
              <a:spcPct val="35000"/>
            </a:spcAft>
            <a:buNone/>
          </a:pPr>
          <a:r>
            <a:rPr lang="en-US" sz="1400" kern="1200" spc="50" baseline="0" dirty="0">
              <a:latin typeface="+mn-lt"/>
            </a:rPr>
            <a:t>https://radimrehurek.com/gensim/index.html</a:t>
          </a:r>
        </a:p>
      </dsp:txBody>
      <dsp:txXfrm>
        <a:off x="2386322" y="1604297"/>
        <a:ext cx="2265792" cy="2093942"/>
      </dsp:txXfrm>
    </dsp:sp>
    <dsp:sp modelId="{49B7F8FA-D256-41EF-9327-52A3551D9A60}">
      <dsp:nvSpPr>
        <dsp:cNvPr id="0" name=""/>
        <dsp:cNvSpPr/>
      </dsp:nvSpPr>
      <dsp:spPr>
        <a:xfrm>
          <a:off x="4759903" y="924559"/>
          <a:ext cx="2265792" cy="67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8" tIns="179048" rIns="179048" bIns="179048"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Algorithms</a:t>
          </a:r>
        </a:p>
      </dsp:txBody>
      <dsp:txXfrm>
        <a:off x="4759903" y="924559"/>
        <a:ext cx="2265792" cy="679737"/>
      </dsp:txXfrm>
    </dsp:sp>
    <dsp:sp modelId="{6B5FE59C-B471-448A-AA7A-B526DCC4D4CA}">
      <dsp:nvSpPr>
        <dsp:cNvPr id="0" name=""/>
        <dsp:cNvSpPr/>
      </dsp:nvSpPr>
      <dsp:spPr>
        <a:xfrm>
          <a:off x="4759903" y="1604297"/>
          <a:ext cx="2265792" cy="2093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3810" tIns="223810" rIns="223810" bIns="223810" numCol="1" spcCol="1270" anchor="t" anchorCtr="0">
          <a:noAutofi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Numpy</a:t>
          </a:r>
          <a:r>
            <a:rPr lang="en-US" sz="1400" kern="1200" spc="50" baseline="0" dirty="0">
              <a:solidFill>
                <a:prstClr val="black">
                  <a:hueOff val="0"/>
                  <a:satOff val="0"/>
                  <a:lumOff val="0"/>
                  <a:alphaOff val="0"/>
                </a:prstClr>
              </a:solidFill>
              <a:latin typeface="Tenorite"/>
              <a:ea typeface="+mn-ea"/>
              <a:cs typeface="+mn-cs"/>
            </a:rPr>
            <a:t>’, ‘</a:t>
          </a:r>
          <a:r>
            <a:rPr lang="en-US" sz="1400" kern="1200" spc="50" baseline="0" dirty="0" err="1">
              <a:solidFill>
                <a:prstClr val="black">
                  <a:hueOff val="0"/>
                  <a:satOff val="0"/>
                  <a:lumOff val="0"/>
                  <a:alphaOff val="0"/>
                </a:prstClr>
              </a:solidFill>
              <a:latin typeface="Tenorite"/>
              <a:ea typeface="+mn-ea"/>
              <a:cs typeface="+mn-cs"/>
            </a:rPr>
            <a:t>scipy</a:t>
          </a:r>
          <a:r>
            <a:rPr lang="en-US" sz="1400" kern="1200" spc="50" baseline="0" dirty="0">
              <a:solidFill>
                <a:prstClr val="black">
                  <a:hueOff val="0"/>
                  <a:satOff val="0"/>
                  <a:lumOff val="0"/>
                  <a:alphaOff val="0"/>
                </a:prstClr>
              </a:solidFill>
              <a:latin typeface="Tenorite"/>
              <a:ea typeface="+mn-ea"/>
              <a:cs typeface="+mn-cs"/>
            </a:rPr>
            <a:t>’, ‘</a:t>
          </a:r>
          <a:r>
            <a:rPr lang="en-US" sz="1400" kern="1200" spc="50" baseline="0" dirty="0" err="1">
              <a:solidFill>
                <a:prstClr val="black">
                  <a:hueOff val="0"/>
                  <a:satOff val="0"/>
                  <a:lumOff val="0"/>
                  <a:alphaOff val="0"/>
                </a:prstClr>
              </a:solidFill>
              <a:latin typeface="Tenorite"/>
              <a:ea typeface="+mn-ea"/>
              <a:cs typeface="+mn-cs"/>
            </a:rPr>
            <a:t>tqdm</a:t>
          </a:r>
          <a:r>
            <a:rPr lang="en-US" sz="1400" kern="1200" spc="50" baseline="0" dirty="0">
              <a:solidFill>
                <a:prstClr val="black">
                  <a:hueOff val="0"/>
                  <a:satOff val="0"/>
                  <a:lumOff val="0"/>
                  <a:alphaOff val="0"/>
                </a:prstClr>
              </a:solidFill>
              <a:latin typeface="Tenorite"/>
              <a:ea typeface="+mn-ea"/>
              <a:cs typeface="+mn-cs"/>
            </a:rPr>
            <a:t>’ libraries</a:t>
          </a:r>
        </a:p>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dsp:txBody>
      <dsp:txXfrm>
        <a:off x="4759903" y="1604297"/>
        <a:ext cx="2265792" cy="2093942"/>
      </dsp:txXfrm>
    </dsp:sp>
    <dsp:sp modelId="{4132ECB1-6BEF-4935-AFA3-B2EAA48FDE7E}">
      <dsp:nvSpPr>
        <dsp:cNvPr id="0" name=""/>
        <dsp:cNvSpPr/>
      </dsp:nvSpPr>
      <dsp:spPr>
        <a:xfrm>
          <a:off x="7133485" y="924559"/>
          <a:ext cx="2265792" cy="67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8" tIns="179048" rIns="179048" bIns="179048"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Statistics</a:t>
          </a:r>
        </a:p>
      </dsp:txBody>
      <dsp:txXfrm>
        <a:off x="7133485" y="924559"/>
        <a:ext cx="2265792" cy="679737"/>
      </dsp:txXfrm>
    </dsp:sp>
    <dsp:sp modelId="{C42A8BDE-B838-475D-AFDE-17B60D744AB6}">
      <dsp:nvSpPr>
        <dsp:cNvPr id="0" name=""/>
        <dsp:cNvSpPr/>
      </dsp:nvSpPr>
      <dsp:spPr>
        <a:xfrm>
          <a:off x="7133485" y="1604297"/>
          <a:ext cx="2265792" cy="2093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3810" tIns="223810" rIns="223810" bIns="223810"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Numpy</a:t>
          </a:r>
          <a:r>
            <a:rPr lang="en-US" sz="1400" kern="1200" spc="50" baseline="0" dirty="0">
              <a:solidFill>
                <a:prstClr val="black">
                  <a:hueOff val="0"/>
                  <a:satOff val="0"/>
                  <a:lumOff val="0"/>
                  <a:alphaOff val="0"/>
                </a:prstClr>
              </a:solidFill>
              <a:latin typeface="Tenorite"/>
              <a:ea typeface="+mn-ea"/>
              <a:cs typeface="+mn-cs"/>
            </a:rPr>
            <a:t>’, ‘panda’ libraries</a:t>
          </a:r>
        </a:p>
      </dsp:txBody>
      <dsp:txXfrm>
        <a:off x="7133485" y="1604297"/>
        <a:ext cx="2265792" cy="2093942"/>
      </dsp:txXfrm>
    </dsp:sp>
    <dsp:sp modelId="{59606EB9-9F10-4D12-A33F-A242FDCC0D0F}">
      <dsp:nvSpPr>
        <dsp:cNvPr id="0" name=""/>
        <dsp:cNvSpPr/>
      </dsp:nvSpPr>
      <dsp:spPr>
        <a:xfrm>
          <a:off x="9507066" y="924559"/>
          <a:ext cx="2265792" cy="67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48" tIns="179048" rIns="179048" bIns="179048"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a:t>
          </a:r>
        </a:p>
      </dsp:txBody>
      <dsp:txXfrm>
        <a:off x="9507066" y="924559"/>
        <a:ext cx="2265792" cy="679737"/>
      </dsp:txXfrm>
    </dsp:sp>
    <dsp:sp modelId="{C8429E68-36DD-4F6A-A2F4-7CCDADCEFAD1}">
      <dsp:nvSpPr>
        <dsp:cNvPr id="0" name=""/>
        <dsp:cNvSpPr/>
      </dsp:nvSpPr>
      <dsp:spPr>
        <a:xfrm>
          <a:off x="9507066" y="1604297"/>
          <a:ext cx="2265792" cy="2093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a:t>
          </a:r>
          <a:r>
            <a:rPr lang="en-US" sz="1400" kern="1200" spc="50" baseline="0" dirty="0" err="1">
              <a:solidFill>
                <a:prstClr val="black">
                  <a:hueOff val="0"/>
                  <a:satOff val="0"/>
                  <a:lumOff val="0"/>
                  <a:alphaOff val="0"/>
                </a:prstClr>
              </a:solidFill>
              <a:latin typeface="Tenorite"/>
              <a:ea typeface="+mn-ea"/>
              <a:cs typeface="+mn-cs"/>
            </a:rPr>
            <a:t>Pygame</a:t>
          </a:r>
          <a:r>
            <a:rPr lang="en-US" sz="1400" kern="1200" spc="50" baseline="0" dirty="0">
              <a:solidFill>
                <a:prstClr val="black">
                  <a:hueOff val="0"/>
                  <a:satOff val="0"/>
                  <a:lumOff val="0"/>
                  <a:alphaOff val="0"/>
                </a:prstClr>
              </a:solidFill>
              <a:latin typeface="Tenorite"/>
              <a:ea typeface="+mn-ea"/>
              <a:cs typeface="+mn-cs"/>
            </a:rPr>
            <a:t>’ API</a:t>
          </a: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https://www.pygame.org/docs/</a:t>
          </a:r>
        </a:p>
      </dsp:txBody>
      <dsp:txXfrm>
        <a:off x="9507066" y="1604297"/>
        <a:ext cx="2265792" cy="209394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11/16/2022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73052-1C4D-4D99-A058-91D5791083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73052-1C4D-4D99-A058-91D5791083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892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73052-1C4D-4D99-A058-91D5791083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5755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73052-1C4D-4D99-A058-91D5791083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20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6E7E-B173-428B-9EFF-6A15350C77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5A2239-E810-43D0-84E7-C858C32E76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F2387D-FB8B-49EA-9FE8-228F4A32D5D6}"/>
              </a:ext>
            </a:extLst>
          </p:cNvPr>
          <p:cNvSpPr>
            <a:spLocks noGrp="1"/>
          </p:cNvSpPr>
          <p:nvPr>
            <p:ph type="dt" sz="half" idx="10"/>
          </p:nvPr>
        </p:nvSpPr>
        <p:spPr/>
        <p:txBody>
          <a:bodyPr/>
          <a:lstStyle/>
          <a:p>
            <a:fld id="{8D742576-19D7-4EE5-9568-616C56E2D061}" type="datetimeFigureOut">
              <a:rPr lang="en-US" smtClean="0"/>
              <a:t>11/16/2022</a:t>
            </a:fld>
            <a:endParaRPr lang="en-US"/>
          </a:p>
        </p:txBody>
      </p:sp>
      <p:sp>
        <p:nvSpPr>
          <p:cNvPr id="5" name="Footer Placeholder 4">
            <a:extLst>
              <a:ext uri="{FF2B5EF4-FFF2-40B4-BE49-F238E27FC236}">
                <a16:creationId xmlns:a16="http://schemas.microsoft.com/office/drawing/2014/main" id="{E45FEE92-B0AE-41B4-8C46-D5F402B2E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4F23F-EAF1-4B4A-9DDC-C9A4CEB89474}"/>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29728056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2771-8D7D-4464-A3A9-C722B9AE8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055773-6B18-4EC3-8078-822D464AA9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F1E113-C104-46DD-B694-3BFEF22624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5763F4-372A-4907-9415-170B9AAA5EE1}"/>
              </a:ext>
            </a:extLst>
          </p:cNvPr>
          <p:cNvSpPr>
            <a:spLocks noGrp="1"/>
          </p:cNvSpPr>
          <p:nvPr>
            <p:ph type="dt" sz="half" idx="10"/>
          </p:nvPr>
        </p:nvSpPr>
        <p:spPr/>
        <p:txBody>
          <a:bodyPr/>
          <a:lstStyle/>
          <a:p>
            <a:fld id="{8D742576-19D7-4EE5-9568-616C56E2D061}" type="datetimeFigureOut">
              <a:rPr lang="en-US" smtClean="0"/>
              <a:t>11/16/2022</a:t>
            </a:fld>
            <a:endParaRPr lang="en-US"/>
          </a:p>
        </p:txBody>
      </p:sp>
      <p:sp>
        <p:nvSpPr>
          <p:cNvPr id="6" name="Footer Placeholder 5">
            <a:extLst>
              <a:ext uri="{FF2B5EF4-FFF2-40B4-BE49-F238E27FC236}">
                <a16:creationId xmlns:a16="http://schemas.microsoft.com/office/drawing/2014/main" id="{3E7DC9AA-FB52-4BE8-9F30-A5C54FAD0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00587-E0A5-4357-9B48-F019E44EAFE0}"/>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5285183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0C5A-82EA-44E5-862A-CCA83FD3D1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FEFD39-6F9D-4DE0-87E8-70BA28861C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EB1A7E-0A09-45DC-A7CE-EC9125456C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EECC44-B310-48AF-B643-BAB623CBAB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6EC676-424B-4D54-86B6-9B8AFD05E5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16FF01-17EF-43C9-A158-D5158674493C}"/>
              </a:ext>
            </a:extLst>
          </p:cNvPr>
          <p:cNvSpPr>
            <a:spLocks noGrp="1"/>
          </p:cNvSpPr>
          <p:nvPr>
            <p:ph type="dt" sz="half" idx="10"/>
          </p:nvPr>
        </p:nvSpPr>
        <p:spPr/>
        <p:txBody>
          <a:bodyPr/>
          <a:lstStyle/>
          <a:p>
            <a:fld id="{8D742576-19D7-4EE5-9568-616C56E2D061}" type="datetimeFigureOut">
              <a:rPr lang="en-US" smtClean="0"/>
              <a:t>11/16/2022</a:t>
            </a:fld>
            <a:endParaRPr lang="en-US"/>
          </a:p>
        </p:txBody>
      </p:sp>
      <p:sp>
        <p:nvSpPr>
          <p:cNvPr id="8" name="Footer Placeholder 7">
            <a:extLst>
              <a:ext uri="{FF2B5EF4-FFF2-40B4-BE49-F238E27FC236}">
                <a16:creationId xmlns:a16="http://schemas.microsoft.com/office/drawing/2014/main" id="{4038A328-9E2A-46FF-899C-CF85958151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BB8300-C93C-4A96-B9ED-7BCE4CE13693}"/>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14351674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81B7-280D-4C2D-BE73-EABD045FD5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136E0C-361E-467C-AEEC-2BD2C7B5DA99}"/>
              </a:ext>
            </a:extLst>
          </p:cNvPr>
          <p:cNvSpPr>
            <a:spLocks noGrp="1"/>
          </p:cNvSpPr>
          <p:nvPr>
            <p:ph type="dt" sz="half" idx="10"/>
          </p:nvPr>
        </p:nvSpPr>
        <p:spPr/>
        <p:txBody>
          <a:bodyPr/>
          <a:lstStyle/>
          <a:p>
            <a:fld id="{8D742576-19D7-4EE5-9568-616C56E2D061}" type="datetimeFigureOut">
              <a:rPr lang="en-US" smtClean="0"/>
              <a:t>11/16/2022</a:t>
            </a:fld>
            <a:endParaRPr lang="en-US"/>
          </a:p>
        </p:txBody>
      </p:sp>
      <p:sp>
        <p:nvSpPr>
          <p:cNvPr id="4" name="Footer Placeholder 3">
            <a:extLst>
              <a:ext uri="{FF2B5EF4-FFF2-40B4-BE49-F238E27FC236}">
                <a16:creationId xmlns:a16="http://schemas.microsoft.com/office/drawing/2014/main" id="{F0C9C570-D2E2-448D-B84E-E67B753884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66DF8D-CBCF-46BD-802E-3B74B1E51390}"/>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30939873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C8A03-ABA8-4912-AFF4-632E0EE23B93}"/>
              </a:ext>
            </a:extLst>
          </p:cNvPr>
          <p:cNvSpPr>
            <a:spLocks noGrp="1"/>
          </p:cNvSpPr>
          <p:nvPr>
            <p:ph type="dt" sz="half" idx="10"/>
          </p:nvPr>
        </p:nvSpPr>
        <p:spPr/>
        <p:txBody>
          <a:bodyPr/>
          <a:lstStyle/>
          <a:p>
            <a:fld id="{8D742576-19D7-4EE5-9568-616C56E2D061}" type="datetimeFigureOut">
              <a:rPr lang="en-US" smtClean="0"/>
              <a:t>11/16/2022</a:t>
            </a:fld>
            <a:endParaRPr lang="en-US"/>
          </a:p>
        </p:txBody>
      </p:sp>
      <p:sp>
        <p:nvSpPr>
          <p:cNvPr id="3" name="Footer Placeholder 2">
            <a:extLst>
              <a:ext uri="{FF2B5EF4-FFF2-40B4-BE49-F238E27FC236}">
                <a16:creationId xmlns:a16="http://schemas.microsoft.com/office/drawing/2014/main" id="{07467F32-57C8-4775-9BB2-40B90716DE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397B5A-76E3-4F72-9AB3-8C6E7FC85B76}"/>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40633151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31942-9273-4B76-8C3F-DA491C970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C2FF8-51DF-4990-9459-293D7BA023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EBEAB5-E1A3-4C16-80E3-3BB98A5B0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A3D58-BCEC-4C6A-96FC-7C7A4D58F953}"/>
              </a:ext>
            </a:extLst>
          </p:cNvPr>
          <p:cNvSpPr>
            <a:spLocks noGrp="1"/>
          </p:cNvSpPr>
          <p:nvPr>
            <p:ph type="dt" sz="half" idx="10"/>
          </p:nvPr>
        </p:nvSpPr>
        <p:spPr/>
        <p:txBody>
          <a:bodyPr/>
          <a:lstStyle/>
          <a:p>
            <a:fld id="{8D742576-19D7-4EE5-9568-616C56E2D061}" type="datetimeFigureOut">
              <a:rPr lang="en-US" smtClean="0"/>
              <a:t>11/16/2022</a:t>
            </a:fld>
            <a:endParaRPr lang="en-US"/>
          </a:p>
        </p:txBody>
      </p:sp>
      <p:sp>
        <p:nvSpPr>
          <p:cNvPr id="6" name="Footer Placeholder 5">
            <a:extLst>
              <a:ext uri="{FF2B5EF4-FFF2-40B4-BE49-F238E27FC236}">
                <a16:creationId xmlns:a16="http://schemas.microsoft.com/office/drawing/2014/main" id="{5682DC67-1BC8-47A0-A5C1-877F81240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D9E21-F66A-40DD-A1D1-00131903964A}"/>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29246917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1277-D323-4CDC-AEA6-9877286801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753D29-E03A-4E26-ADD4-509150333E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2F814B-9F03-425F-8F1A-D79E1E4A8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C92FE-B3DB-4F89-8003-EA730D3F6061}"/>
              </a:ext>
            </a:extLst>
          </p:cNvPr>
          <p:cNvSpPr>
            <a:spLocks noGrp="1"/>
          </p:cNvSpPr>
          <p:nvPr>
            <p:ph type="dt" sz="half" idx="10"/>
          </p:nvPr>
        </p:nvSpPr>
        <p:spPr/>
        <p:txBody>
          <a:bodyPr/>
          <a:lstStyle/>
          <a:p>
            <a:fld id="{8D742576-19D7-4EE5-9568-616C56E2D061}" type="datetimeFigureOut">
              <a:rPr lang="en-US" smtClean="0"/>
              <a:t>11/16/2022</a:t>
            </a:fld>
            <a:endParaRPr lang="en-US"/>
          </a:p>
        </p:txBody>
      </p:sp>
      <p:sp>
        <p:nvSpPr>
          <p:cNvPr id="6" name="Footer Placeholder 5">
            <a:extLst>
              <a:ext uri="{FF2B5EF4-FFF2-40B4-BE49-F238E27FC236}">
                <a16:creationId xmlns:a16="http://schemas.microsoft.com/office/drawing/2014/main" id="{1D7A8642-47F4-4512-B301-656E258DBA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4ADB1-791F-4F70-8A75-BB423D61BDA5}"/>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41588329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D900-0295-4EA2-829D-C6E62C699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D908A2-441E-4D04-9DDD-12AB0BC55D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47A62-307F-4DBB-BA04-F757C204ED61}"/>
              </a:ext>
            </a:extLst>
          </p:cNvPr>
          <p:cNvSpPr>
            <a:spLocks noGrp="1"/>
          </p:cNvSpPr>
          <p:nvPr>
            <p:ph type="dt" sz="half" idx="10"/>
          </p:nvPr>
        </p:nvSpPr>
        <p:spPr/>
        <p:txBody>
          <a:bodyPr/>
          <a:lstStyle/>
          <a:p>
            <a:fld id="{8D742576-19D7-4EE5-9568-616C56E2D061}" type="datetimeFigureOut">
              <a:rPr lang="en-US" smtClean="0"/>
              <a:t>11/16/2022</a:t>
            </a:fld>
            <a:endParaRPr lang="en-US"/>
          </a:p>
        </p:txBody>
      </p:sp>
      <p:sp>
        <p:nvSpPr>
          <p:cNvPr id="5" name="Footer Placeholder 4">
            <a:extLst>
              <a:ext uri="{FF2B5EF4-FFF2-40B4-BE49-F238E27FC236}">
                <a16:creationId xmlns:a16="http://schemas.microsoft.com/office/drawing/2014/main" id="{E891287A-9488-4A1D-9D22-C1765A7E5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4C88B-F35A-4F62-8C1A-36A1296B318F}"/>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38538316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C5A4F2-C4F5-4AF3-B089-B931D33218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07970D-3F77-43DA-B2AC-DB09B64B4D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43EE5-FB63-49CC-AB97-B062FC738743}"/>
              </a:ext>
            </a:extLst>
          </p:cNvPr>
          <p:cNvSpPr>
            <a:spLocks noGrp="1"/>
          </p:cNvSpPr>
          <p:nvPr>
            <p:ph type="dt" sz="half" idx="10"/>
          </p:nvPr>
        </p:nvSpPr>
        <p:spPr/>
        <p:txBody>
          <a:bodyPr/>
          <a:lstStyle/>
          <a:p>
            <a:fld id="{8D742576-19D7-4EE5-9568-616C56E2D061}" type="datetimeFigureOut">
              <a:rPr lang="en-US" smtClean="0"/>
              <a:t>11/16/2022</a:t>
            </a:fld>
            <a:endParaRPr lang="en-US"/>
          </a:p>
        </p:txBody>
      </p:sp>
      <p:sp>
        <p:nvSpPr>
          <p:cNvPr id="5" name="Footer Placeholder 4">
            <a:extLst>
              <a:ext uri="{FF2B5EF4-FFF2-40B4-BE49-F238E27FC236}">
                <a16:creationId xmlns:a16="http://schemas.microsoft.com/office/drawing/2014/main" id="{0700A4CA-6A9D-4DDA-9C55-41592E422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A7A0C-37D2-42F8-BE63-5482CC73A16C}"/>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21059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2" y="3043730"/>
            <a:ext cx="5472863"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614297" y="5357596"/>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717690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212092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7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18550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44972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4556633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88894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0"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4987990"/>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0"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534" indent="0" algn="ctr">
              <a:buNone/>
              <a:defRPr>
                <a:solidFill>
                  <a:schemeClr val="tx1">
                    <a:tint val="75000"/>
                  </a:schemeClr>
                </a:solidFill>
              </a:defRPr>
            </a:lvl2pPr>
            <a:lvl3pPr marL="1219068" indent="0" algn="ctr">
              <a:buNone/>
              <a:defRPr>
                <a:solidFill>
                  <a:schemeClr val="tx1">
                    <a:tint val="75000"/>
                  </a:schemeClr>
                </a:solidFill>
              </a:defRPr>
            </a:lvl3pPr>
            <a:lvl4pPr marL="1828602" indent="0" algn="ctr">
              <a:buNone/>
              <a:defRPr>
                <a:solidFill>
                  <a:schemeClr val="tx1">
                    <a:tint val="75000"/>
                  </a:schemeClr>
                </a:solidFill>
              </a:defRPr>
            </a:lvl4pPr>
            <a:lvl5pPr marL="2438136" indent="0" algn="ctr">
              <a:buNone/>
              <a:defRPr>
                <a:solidFill>
                  <a:schemeClr val="tx1">
                    <a:tint val="75000"/>
                  </a:schemeClr>
                </a:solidFill>
              </a:defRPr>
            </a:lvl5pPr>
            <a:lvl6pPr marL="3047670" indent="0" algn="ctr">
              <a:buNone/>
              <a:defRPr>
                <a:solidFill>
                  <a:schemeClr val="tx1">
                    <a:tint val="75000"/>
                  </a:schemeClr>
                </a:solidFill>
              </a:defRPr>
            </a:lvl6pPr>
            <a:lvl7pPr marL="3657205" indent="0" algn="ctr">
              <a:buNone/>
              <a:defRPr>
                <a:solidFill>
                  <a:schemeClr val="tx1">
                    <a:tint val="75000"/>
                  </a:schemeClr>
                </a:solidFill>
              </a:defRPr>
            </a:lvl7pPr>
            <a:lvl8pPr marL="4266737" indent="0" algn="ctr">
              <a:buNone/>
              <a:defRPr>
                <a:solidFill>
                  <a:schemeClr val="tx1">
                    <a:tint val="75000"/>
                  </a:schemeClr>
                </a:solidFill>
              </a:defRPr>
            </a:lvl8pPr>
            <a:lvl9pPr marL="48762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240416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59" indent="0" algn="ctr">
              <a:buNone/>
              <a:defRPr>
                <a:solidFill>
                  <a:schemeClr val="tx1">
                    <a:tint val="75000"/>
                  </a:schemeClr>
                </a:solidFill>
              </a:defRPr>
            </a:lvl2pPr>
            <a:lvl3pPr marL="1219119" indent="0" algn="ctr">
              <a:buNone/>
              <a:defRPr>
                <a:solidFill>
                  <a:schemeClr val="tx1">
                    <a:tint val="75000"/>
                  </a:schemeClr>
                </a:solidFill>
              </a:defRPr>
            </a:lvl3pPr>
            <a:lvl4pPr marL="1828678" indent="0" algn="ctr">
              <a:buNone/>
              <a:defRPr>
                <a:solidFill>
                  <a:schemeClr val="tx1">
                    <a:tint val="75000"/>
                  </a:schemeClr>
                </a:solidFill>
              </a:defRPr>
            </a:lvl4pPr>
            <a:lvl5pPr marL="2438238" indent="0" algn="ctr">
              <a:buNone/>
              <a:defRPr>
                <a:solidFill>
                  <a:schemeClr val="tx1">
                    <a:tint val="75000"/>
                  </a:schemeClr>
                </a:solidFill>
              </a:defRPr>
            </a:lvl5pPr>
            <a:lvl6pPr marL="3047797" indent="0" algn="ctr">
              <a:buNone/>
              <a:defRPr>
                <a:solidFill>
                  <a:schemeClr val="tx1">
                    <a:tint val="75000"/>
                  </a:schemeClr>
                </a:solidFill>
              </a:defRPr>
            </a:lvl6pPr>
            <a:lvl7pPr marL="3657357" indent="0" algn="ctr">
              <a:buNone/>
              <a:defRPr>
                <a:solidFill>
                  <a:schemeClr val="tx1">
                    <a:tint val="75000"/>
                  </a:schemeClr>
                </a:solidFill>
              </a:defRPr>
            </a:lvl7pPr>
            <a:lvl8pPr marL="4266915" indent="0" algn="ctr">
              <a:buNone/>
              <a:defRPr>
                <a:solidFill>
                  <a:schemeClr val="tx1">
                    <a:tint val="75000"/>
                  </a:schemeClr>
                </a:solidFill>
              </a:defRPr>
            </a:lvl8pPr>
            <a:lvl9pPr marL="48764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3820888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5171947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59" indent="0">
              <a:buNone/>
              <a:defRPr sz="2400">
                <a:solidFill>
                  <a:schemeClr val="tx1">
                    <a:tint val="75000"/>
                  </a:schemeClr>
                </a:solidFill>
              </a:defRPr>
            </a:lvl2pPr>
            <a:lvl3pPr marL="1219119" indent="0">
              <a:buNone/>
              <a:defRPr sz="2133">
                <a:solidFill>
                  <a:schemeClr val="tx1">
                    <a:tint val="75000"/>
                  </a:schemeClr>
                </a:solidFill>
              </a:defRPr>
            </a:lvl3pPr>
            <a:lvl4pPr marL="1828678" indent="0">
              <a:buNone/>
              <a:defRPr sz="1867">
                <a:solidFill>
                  <a:schemeClr val="tx1">
                    <a:tint val="75000"/>
                  </a:schemeClr>
                </a:solidFill>
              </a:defRPr>
            </a:lvl4pPr>
            <a:lvl5pPr marL="2438238" indent="0">
              <a:buNone/>
              <a:defRPr sz="1867">
                <a:solidFill>
                  <a:schemeClr val="tx1">
                    <a:tint val="75000"/>
                  </a:schemeClr>
                </a:solidFill>
              </a:defRPr>
            </a:lvl5pPr>
            <a:lvl6pPr marL="3047797" indent="0">
              <a:buNone/>
              <a:defRPr sz="1867">
                <a:solidFill>
                  <a:schemeClr val="tx1">
                    <a:tint val="75000"/>
                  </a:schemeClr>
                </a:solidFill>
              </a:defRPr>
            </a:lvl6pPr>
            <a:lvl7pPr marL="3657357" indent="0">
              <a:buNone/>
              <a:defRPr sz="1867">
                <a:solidFill>
                  <a:schemeClr val="tx1">
                    <a:tint val="75000"/>
                  </a:schemeClr>
                </a:solidFill>
              </a:defRPr>
            </a:lvl7pPr>
            <a:lvl8pPr marL="4266915" indent="0">
              <a:buNone/>
              <a:defRPr sz="1867">
                <a:solidFill>
                  <a:schemeClr val="tx1">
                    <a:tint val="75000"/>
                  </a:schemeClr>
                </a:solidFill>
              </a:defRPr>
            </a:lvl8pPr>
            <a:lvl9pPr marL="4876475"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652964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7035921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036720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13986374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342719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020256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1913175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287837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1">
            <a:lumMod val="8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85000"/>
                  </a:schemeClr>
                </a:solidFill>
              </a:defRPr>
            </a:lvl1pPr>
          </a:lstStyle>
          <a:p>
            <a:r>
              <a:rPr lang="en-US" dirty="0"/>
              <a:t>Click to edit Master title style</a:t>
            </a:r>
          </a:p>
        </p:txBody>
      </p:sp>
    </p:spTree>
    <p:extLst>
      <p:ext uri="{BB962C8B-B14F-4D97-AF65-F5344CB8AC3E}">
        <p14:creationId xmlns:p14="http://schemas.microsoft.com/office/powerpoint/2010/main" val="27572941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5" name="Rectangle 4"/>
          <p:cNvSpPr/>
          <p:nvPr userDrawn="1"/>
        </p:nvSpPr>
        <p:spPr>
          <a:xfrm>
            <a:off x="0" y="5130800"/>
            <a:ext cx="12192000" cy="1727200"/>
          </a:xfrm>
          <a:prstGeom prst="rect">
            <a:avLst/>
          </a:prstGeom>
          <a:solidFill>
            <a:srgbClr val="B5D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53583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2904008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59" indent="0">
              <a:buNone/>
              <a:defRPr sz="3733"/>
            </a:lvl2pPr>
            <a:lvl3pPr marL="1219119" indent="0">
              <a:buNone/>
              <a:defRPr sz="3200"/>
            </a:lvl3pPr>
            <a:lvl4pPr marL="1828678" indent="0">
              <a:buNone/>
              <a:defRPr sz="2667"/>
            </a:lvl4pPr>
            <a:lvl5pPr marL="2438238" indent="0">
              <a:buNone/>
              <a:defRPr sz="2667"/>
            </a:lvl5pPr>
            <a:lvl6pPr marL="3047797" indent="0">
              <a:buNone/>
              <a:defRPr sz="2667"/>
            </a:lvl6pPr>
            <a:lvl7pPr marL="3657357" indent="0">
              <a:buNone/>
              <a:defRPr sz="2667"/>
            </a:lvl7pPr>
            <a:lvl8pPr marL="4266915" indent="0">
              <a:buNone/>
              <a:defRPr sz="2667"/>
            </a:lvl8pPr>
            <a:lvl9pPr marL="4876475" indent="0">
              <a:buNone/>
              <a:defRPr sz="2667"/>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56384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9126017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5798642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8619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15926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12370831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28393590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0"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4987990"/>
            <a:ext cx="10363200" cy="610820"/>
          </a:xfrm>
          <a:prstGeom prst="rect">
            <a:avLst/>
          </a:prstGeo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0" cy="764440"/>
          </a:xfrm>
          <a:prstGeom prst="rect">
            <a:avLst/>
          </a:prstGeo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534" indent="0" algn="ctr">
              <a:buNone/>
              <a:defRPr>
                <a:solidFill>
                  <a:schemeClr val="tx1">
                    <a:tint val="75000"/>
                  </a:schemeClr>
                </a:solidFill>
              </a:defRPr>
            </a:lvl2pPr>
            <a:lvl3pPr marL="1219068" indent="0" algn="ctr">
              <a:buNone/>
              <a:defRPr>
                <a:solidFill>
                  <a:schemeClr val="tx1">
                    <a:tint val="75000"/>
                  </a:schemeClr>
                </a:solidFill>
              </a:defRPr>
            </a:lvl3pPr>
            <a:lvl4pPr marL="1828602" indent="0" algn="ctr">
              <a:buNone/>
              <a:defRPr>
                <a:solidFill>
                  <a:schemeClr val="tx1">
                    <a:tint val="75000"/>
                  </a:schemeClr>
                </a:solidFill>
              </a:defRPr>
            </a:lvl4pPr>
            <a:lvl5pPr marL="2438136" indent="0" algn="ctr">
              <a:buNone/>
              <a:defRPr>
                <a:solidFill>
                  <a:schemeClr val="tx1">
                    <a:tint val="75000"/>
                  </a:schemeClr>
                </a:solidFill>
              </a:defRPr>
            </a:lvl5pPr>
            <a:lvl6pPr marL="3047670" indent="0" algn="ctr">
              <a:buNone/>
              <a:defRPr>
                <a:solidFill>
                  <a:schemeClr val="tx1">
                    <a:tint val="75000"/>
                  </a:schemeClr>
                </a:solidFill>
              </a:defRPr>
            </a:lvl6pPr>
            <a:lvl7pPr marL="3657205" indent="0" algn="ctr">
              <a:buNone/>
              <a:defRPr>
                <a:solidFill>
                  <a:schemeClr val="tx1">
                    <a:tint val="75000"/>
                  </a:schemeClr>
                </a:solidFill>
              </a:defRPr>
            </a:lvl7pPr>
            <a:lvl8pPr marL="4266737" indent="0" algn="ctr">
              <a:buNone/>
              <a:defRPr>
                <a:solidFill>
                  <a:schemeClr val="tx1">
                    <a:tint val="75000"/>
                  </a:schemeClr>
                </a:solidFill>
              </a:defRPr>
            </a:lvl8pPr>
            <a:lvl9pPr marL="48762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9382046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559" indent="0" algn="ctr">
              <a:buNone/>
              <a:defRPr>
                <a:solidFill>
                  <a:schemeClr val="tx1">
                    <a:tint val="75000"/>
                  </a:schemeClr>
                </a:solidFill>
              </a:defRPr>
            </a:lvl2pPr>
            <a:lvl3pPr marL="1219119" indent="0" algn="ctr">
              <a:buNone/>
              <a:defRPr>
                <a:solidFill>
                  <a:schemeClr val="tx1">
                    <a:tint val="75000"/>
                  </a:schemeClr>
                </a:solidFill>
              </a:defRPr>
            </a:lvl3pPr>
            <a:lvl4pPr marL="1828678" indent="0" algn="ctr">
              <a:buNone/>
              <a:defRPr>
                <a:solidFill>
                  <a:schemeClr val="tx1">
                    <a:tint val="75000"/>
                  </a:schemeClr>
                </a:solidFill>
              </a:defRPr>
            </a:lvl4pPr>
            <a:lvl5pPr marL="2438238" indent="0" algn="ctr">
              <a:buNone/>
              <a:defRPr>
                <a:solidFill>
                  <a:schemeClr val="tx1">
                    <a:tint val="75000"/>
                  </a:schemeClr>
                </a:solidFill>
              </a:defRPr>
            </a:lvl5pPr>
            <a:lvl6pPr marL="3047797" indent="0" algn="ctr">
              <a:buNone/>
              <a:defRPr>
                <a:solidFill>
                  <a:schemeClr val="tx1">
                    <a:tint val="75000"/>
                  </a:schemeClr>
                </a:solidFill>
              </a:defRPr>
            </a:lvl6pPr>
            <a:lvl7pPr marL="3657357" indent="0" algn="ctr">
              <a:buNone/>
              <a:defRPr>
                <a:solidFill>
                  <a:schemeClr val="tx1">
                    <a:tint val="75000"/>
                  </a:schemeClr>
                </a:solidFill>
              </a:defRPr>
            </a:lvl7pPr>
            <a:lvl8pPr marL="4266915" indent="0" algn="ctr">
              <a:buNone/>
              <a:defRPr>
                <a:solidFill>
                  <a:schemeClr val="tx1">
                    <a:tint val="75000"/>
                  </a:schemeClr>
                </a:solidFill>
              </a:defRPr>
            </a:lvl8pPr>
            <a:lvl9pPr marL="48764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1007564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5333"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59" indent="0">
              <a:buNone/>
              <a:defRPr sz="2400">
                <a:solidFill>
                  <a:schemeClr val="tx1">
                    <a:tint val="75000"/>
                  </a:schemeClr>
                </a:solidFill>
              </a:defRPr>
            </a:lvl2pPr>
            <a:lvl3pPr marL="1219119" indent="0">
              <a:buNone/>
              <a:defRPr sz="2133">
                <a:solidFill>
                  <a:schemeClr val="tx1">
                    <a:tint val="75000"/>
                  </a:schemeClr>
                </a:solidFill>
              </a:defRPr>
            </a:lvl3pPr>
            <a:lvl4pPr marL="1828678" indent="0">
              <a:buNone/>
              <a:defRPr sz="1867">
                <a:solidFill>
                  <a:schemeClr val="tx1">
                    <a:tint val="75000"/>
                  </a:schemeClr>
                </a:solidFill>
              </a:defRPr>
            </a:lvl4pPr>
            <a:lvl5pPr marL="2438238" indent="0">
              <a:buNone/>
              <a:defRPr sz="1867">
                <a:solidFill>
                  <a:schemeClr val="tx1">
                    <a:tint val="75000"/>
                  </a:schemeClr>
                </a:solidFill>
              </a:defRPr>
            </a:lvl5pPr>
            <a:lvl6pPr marL="3047797" indent="0">
              <a:buNone/>
              <a:defRPr sz="1867">
                <a:solidFill>
                  <a:schemeClr val="tx1">
                    <a:tint val="75000"/>
                  </a:schemeClr>
                </a:solidFill>
              </a:defRPr>
            </a:lvl6pPr>
            <a:lvl7pPr marL="3657357" indent="0">
              <a:buNone/>
              <a:defRPr sz="1867">
                <a:solidFill>
                  <a:schemeClr val="tx1">
                    <a:tint val="75000"/>
                  </a:schemeClr>
                </a:solidFill>
              </a:defRPr>
            </a:lvl7pPr>
            <a:lvl8pPr marL="4266915" indent="0">
              <a:buNone/>
              <a:defRPr sz="1867">
                <a:solidFill>
                  <a:schemeClr val="tx1">
                    <a:tint val="75000"/>
                  </a:schemeClr>
                </a:solidFill>
              </a:defRPr>
            </a:lvl8pPr>
            <a:lvl9pPr marL="4876475"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8319477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D541168E-ACD3-FE4F-8B2F-0825FBE4ABF2}"/>
              </a:ext>
            </a:extLst>
          </p:cNvPr>
          <p:cNvSpPr>
            <a:spLocks noGrp="1"/>
          </p:cNvSpPr>
          <p:nvPr>
            <p:ph type="body" sz="quarter" idx="13" hasCustomPrompt="1"/>
          </p:nvPr>
        </p:nvSpPr>
        <p:spPr>
          <a:xfrm>
            <a:off x="609600" y="482600"/>
            <a:ext cx="10972800" cy="812800"/>
          </a:xfrm>
          <a:prstGeom prst="rect">
            <a:avLst/>
          </a:prstGeom>
        </p:spPr>
        <p:txBody>
          <a:bodyPr/>
          <a:lstStyle>
            <a:lvl1pPr marL="0" indent="0">
              <a:buNone/>
              <a:defRPr sz="4800" b="1">
                <a:solidFill>
                  <a:schemeClr val="accent2"/>
                </a:solidFill>
                <a:latin typeface="Segoe UI" panose="020B0502040204020203" pitchFamily="34" charset="0"/>
                <a:cs typeface="Segoe UI" panose="020B0502040204020203" pitchFamily="34" charset="0"/>
              </a:defRPr>
            </a:lvl1pPr>
          </a:lstStyle>
          <a:p>
            <a:pPr lvl="0"/>
            <a:r>
              <a:rPr lang="en-US" dirty="0"/>
              <a:t>Click here to edit the title</a:t>
            </a:r>
          </a:p>
        </p:txBody>
      </p:sp>
      <p:sp>
        <p:nvSpPr>
          <p:cNvPr id="10" name="Text Placeholder 9">
            <a:extLst>
              <a:ext uri="{FF2B5EF4-FFF2-40B4-BE49-F238E27FC236}">
                <a16:creationId xmlns:a16="http://schemas.microsoft.com/office/drawing/2014/main" id="{1A1C28F4-5248-9D4F-BA80-245A429A50D9}"/>
              </a:ext>
            </a:extLst>
          </p:cNvPr>
          <p:cNvSpPr>
            <a:spLocks noGrp="1"/>
          </p:cNvSpPr>
          <p:nvPr>
            <p:ph type="body" sz="quarter" idx="14"/>
          </p:nvPr>
        </p:nvSpPr>
        <p:spPr>
          <a:xfrm>
            <a:off x="609600" y="1600201"/>
            <a:ext cx="4470400" cy="4525433"/>
          </a:xfrm>
          <a:prstGeom prst="rect">
            <a:avLst/>
          </a:prstGeom>
        </p:spPr>
        <p:txBody>
          <a:bodyPr/>
          <a:lstStyle>
            <a:lvl1pPr marL="0" indent="0">
              <a:buNone/>
              <a:defRPr sz="2133">
                <a:solidFill>
                  <a:schemeClr val="accent2"/>
                </a:solidFill>
                <a:latin typeface="Segoe UI" panose="020B0502040204020203" pitchFamily="34" charset="0"/>
                <a:cs typeface="Segoe UI" panose="020B0502040204020203" pitchFamily="34" charset="0"/>
              </a:defRPr>
            </a:lvl1pPr>
          </a:lstStyle>
          <a:p>
            <a:pPr lvl="0"/>
            <a:r>
              <a:rPr lang="en-US" dirty="0"/>
              <a:t>Edit Master text styles</a:t>
            </a:r>
          </a:p>
        </p:txBody>
      </p:sp>
    </p:spTree>
    <p:extLst>
      <p:ext uri="{BB962C8B-B14F-4D97-AF65-F5344CB8AC3E}">
        <p14:creationId xmlns:p14="http://schemas.microsoft.com/office/powerpoint/2010/main" val="21006561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ntent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D541168E-ACD3-FE4F-8B2F-0825FBE4ABF2}"/>
              </a:ext>
            </a:extLst>
          </p:cNvPr>
          <p:cNvSpPr>
            <a:spLocks noGrp="1"/>
          </p:cNvSpPr>
          <p:nvPr>
            <p:ph type="body" sz="quarter" idx="13" hasCustomPrompt="1"/>
          </p:nvPr>
        </p:nvSpPr>
        <p:spPr>
          <a:xfrm>
            <a:off x="609600" y="482600"/>
            <a:ext cx="10972800" cy="812800"/>
          </a:xfrm>
          <a:prstGeom prst="rect">
            <a:avLst/>
          </a:prstGeom>
        </p:spPr>
        <p:txBody>
          <a:bodyPr/>
          <a:lstStyle>
            <a:lvl1pPr marL="0" indent="0">
              <a:buNone/>
              <a:defRPr sz="4800" b="1">
                <a:solidFill>
                  <a:schemeClr val="accent1"/>
                </a:solidFill>
                <a:latin typeface="Segoe UI" panose="020B0502040204020203" pitchFamily="34" charset="0"/>
                <a:cs typeface="Segoe UI" panose="020B0502040204020203" pitchFamily="34" charset="0"/>
              </a:defRPr>
            </a:lvl1pPr>
          </a:lstStyle>
          <a:p>
            <a:pPr lvl="0"/>
            <a:r>
              <a:rPr lang="en-US" dirty="0"/>
              <a:t>Click here to edit the title</a:t>
            </a:r>
          </a:p>
        </p:txBody>
      </p:sp>
      <p:sp>
        <p:nvSpPr>
          <p:cNvPr id="10" name="Text Placeholder 9">
            <a:extLst>
              <a:ext uri="{FF2B5EF4-FFF2-40B4-BE49-F238E27FC236}">
                <a16:creationId xmlns:a16="http://schemas.microsoft.com/office/drawing/2014/main" id="{1A1C28F4-5248-9D4F-BA80-245A429A50D9}"/>
              </a:ext>
            </a:extLst>
          </p:cNvPr>
          <p:cNvSpPr>
            <a:spLocks noGrp="1"/>
          </p:cNvSpPr>
          <p:nvPr>
            <p:ph type="body" sz="quarter" idx="14"/>
          </p:nvPr>
        </p:nvSpPr>
        <p:spPr>
          <a:xfrm>
            <a:off x="609600" y="1600201"/>
            <a:ext cx="4470400" cy="4525433"/>
          </a:xfrm>
          <a:prstGeom prst="rect">
            <a:avLst/>
          </a:prstGeom>
        </p:spPr>
        <p:txBody>
          <a:bodyPr/>
          <a:lstStyle>
            <a:lvl1pPr marL="0" indent="0">
              <a:buNone/>
              <a:defRPr sz="2133">
                <a:solidFill>
                  <a:schemeClr val="bg1"/>
                </a:solidFill>
                <a:latin typeface="Segoe UI" panose="020B0502040204020203" pitchFamily="34" charset="0"/>
                <a:cs typeface="Segoe UI" panose="020B0502040204020203" pitchFamily="34" charset="0"/>
              </a:defRPr>
            </a:lvl1pPr>
          </a:lstStyle>
          <a:p>
            <a:pPr lvl="0"/>
            <a:r>
              <a:rPr lang="en-US" dirty="0"/>
              <a:t>Edit Master text styles</a:t>
            </a:r>
          </a:p>
        </p:txBody>
      </p:sp>
    </p:spTree>
    <p:extLst>
      <p:ext uri="{BB962C8B-B14F-4D97-AF65-F5344CB8AC3E}">
        <p14:creationId xmlns:p14="http://schemas.microsoft.com/office/powerpoint/2010/main" val="832692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0"/>
            <a:ext cx="10972800" cy="711081"/>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3"/>
          </a:xfrm>
          <a:prstGeom prst="rect">
            <a:avLst/>
          </a:prstGeo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5795759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96999"/>
            <a:ext cx="10972800" cy="472916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075767FD-DFC7-3846-BA69-3EF38CD89A26}"/>
              </a:ext>
            </a:extLst>
          </p:cNvPr>
          <p:cNvSpPr>
            <a:spLocks noGrp="1"/>
          </p:cNvSpPr>
          <p:nvPr>
            <p:ph type="body" sz="quarter" idx="10" hasCustomPrompt="1"/>
          </p:nvPr>
        </p:nvSpPr>
        <p:spPr>
          <a:xfrm>
            <a:off x="609600" y="482600"/>
            <a:ext cx="10972800" cy="812800"/>
          </a:xfrm>
          <a:prstGeom prst="rect">
            <a:avLst/>
          </a:prstGeom>
        </p:spPr>
        <p:txBody>
          <a:bodyPr/>
          <a:lstStyle>
            <a:lvl1pPr marL="0" indent="0">
              <a:buNone/>
              <a:defRPr sz="4800" b="1">
                <a:solidFill>
                  <a:schemeClr val="accent2"/>
                </a:solidFill>
                <a:latin typeface="Segoe UI" panose="020B0502040204020203" pitchFamily="34" charset="0"/>
                <a:cs typeface="Segoe UI" panose="020B0502040204020203" pitchFamily="34" charset="0"/>
              </a:defRPr>
            </a:lvl1pPr>
          </a:lstStyle>
          <a:p>
            <a:pPr lvl="0"/>
            <a:r>
              <a:rPr lang="en-US" dirty="0"/>
              <a:t>Click here to edit the title</a:t>
            </a:r>
          </a:p>
        </p:txBody>
      </p:sp>
    </p:spTree>
    <p:extLst>
      <p:ext uri="{BB962C8B-B14F-4D97-AF65-F5344CB8AC3E}">
        <p14:creationId xmlns:p14="http://schemas.microsoft.com/office/powerpoint/2010/main" val="1748802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96999"/>
            <a:ext cx="10972800" cy="47291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075767FD-DFC7-3846-BA69-3EF38CD89A26}"/>
              </a:ext>
            </a:extLst>
          </p:cNvPr>
          <p:cNvSpPr>
            <a:spLocks noGrp="1"/>
          </p:cNvSpPr>
          <p:nvPr>
            <p:ph type="body" sz="quarter" idx="10" hasCustomPrompt="1"/>
          </p:nvPr>
        </p:nvSpPr>
        <p:spPr>
          <a:xfrm>
            <a:off x="609600" y="482600"/>
            <a:ext cx="10972800" cy="812800"/>
          </a:xfrm>
          <a:prstGeom prst="rect">
            <a:avLst/>
          </a:prstGeom>
        </p:spPr>
        <p:txBody>
          <a:bodyPr/>
          <a:lstStyle>
            <a:lvl1pPr marL="0" indent="0">
              <a:buNone/>
              <a:defRPr sz="4800" b="1">
                <a:solidFill>
                  <a:schemeClr val="accent1"/>
                </a:solidFill>
                <a:latin typeface="Segoe UI" panose="020B0502040204020203" pitchFamily="34" charset="0"/>
                <a:cs typeface="Segoe UI" panose="020B0502040204020203" pitchFamily="34" charset="0"/>
              </a:defRPr>
            </a:lvl1pPr>
          </a:lstStyle>
          <a:p>
            <a:pPr lvl="0"/>
            <a:r>
              <a:rPr lang="en-US" dirty="0"/>
              <a:t>Click here to edit the title</a:t>
            </a:r>
          </a:p>
        </p:txBody>
      </p:sp>
    </p:spTree>
    <p:extLst>
      <p:ext uri="{BB962C8B-B14F-4D97-AF65-F5344CB8AC3E}">
        <p14:creationId xmlns:p14="http://schemas.microsoft.com/office/powerpoint/2010/main" val="4592589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EFF74659-9C7E-E541-BE01-1B52222EBC30}"/>
              </a:ext>
            </a:extLst>
          </p:cNvPr>
          <p:cNvSpPr>
            <a:spLocks noGrp="1"/>
          </p:cNvSpPr>
          <p:nvPr>
            <p:ph type="body" sz="quarter" idx="13" hasCustomPrompt="1"/>
          </p:nvPr>
        </p:nvSpPr>
        <p:spPr>
          <a:xfrm>
            <a:off x="609600" y="482600"/>
            <a:ext cx="10972800" cy="812800"/>
          </a:xfrm>
          <a:prstGeom prst="rect">
            <a:avLst/>
          </a:prstGeom>
        </p:spPr>
        <p:txBody>
          <a:bodyPr/>
          <a:lstStyle>
            <a:lvl1pPr marL="0" indent="0">
              <a:buNone/>
              <a:defRPr sz="3733" b="1">
                <a:solidFill>
                  <a:schemeClr val="accent2"/>
                </a:solidFill>
                <a:latin typeface="Segoe UI" panose="020B0502040204020203" pitchFamily="34" charset="0"/>
                <a:cs typeface="Segoe UI" panose="020B0502040204020203" pitchFamily="34" charset="0"/>
              </a:defRPr>
            </a:lvl1pPr>
          </a:lstStyle>
          <a:p>
            <a:pPr lvl="0"/>
            <a:r>
              <a:rPr lang="en-US" dirty="0"/>
              <a:t>Click here to edit the title</a:t>
            </a:r>
          </a:p>
        </p:txBody>
      </p:sp>
    </p:spTree>
    <p:extLst>
      <p:ext uri="{BB962C8B-B14F-4D97-AF65-F5344CB8AC3E}">
        <p14:creationId xmlns:p14="http://schemas.microsoft.com/office/powerpoint/2010/main" val="3517946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EFF74659-9C7E-E541-BE01-1B52222EBC30}"/>
              </a:ext>
            </a:extLst>
          </p:cNvPr>
          <p:cNvSpPr>
            <a:spLocks noGrp="1"/>
          </p:cNvSpPr>
          <p:nvPr>
            <p:ph type="body" sz="quarter" idx="13" hasCustomPrompt="1"/>
          </p:nvPr>
        </p:nvSpPr>
        <p:spPr>
          <a:xfrm>
            <a:off x="609600" y="482600"/>
            <a:ext cx="10972800" cy="812800"/>
          </a:xfrm>
          <a:prstGeom prst="rect">
            <a:avLst/>
          </a:prstGeom>
        </p:spPr>
        <p:txBody>
          <a:bodyPr/>
          <a:lstStyle>
            <a:lvl1pPr marL="0" indent="0">
              <a:buNone/>
              <a:defRPr sz="3733" b="1">
                <a:solidFill>
                  <a:schemeClr val="accent1"/>
                </a:solidFill>
                <a:latin typeface="Segoe UI" panose="020B0502040204020203" pitchFamily="34" charset="0"/>
                <a:cs typeface="Segoe UI" panose="020B0502040204020203" pitchFamily="34" charset="0"/>
              </a:defRPr>
            </a:lvl1pPr>
          </a:lstStyle>
          <a:p>
            <a:pPr lvl="0"/>
            <a:r>
              <a:rPr lang="en-US" dirty="0"/>
              <a:t>Click here to edit the title</a:t>
            </a:r>
          </a:p>
        </p:txBody>
      </p:sp>
    </p:spTree>
    <p:extLst>
      <p:ext uri="{BB962C8B-B14F-4D97-AF65-F5344CB8AC3E}">
        <p14:creationId xmlns:p14="http://schemas.microsoft.com/office/powerpoint/2010/main" val="959784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a:prstGeom prst="rect">
            <a:avLst/>
          </a:prstGeo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a:prstGeom prst="rect">
            <a:avLst/>
          </a:prstGeo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5182437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904454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5397873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a:prstGeom prst="rect">
            <a:avLst/>
          </a:prstGeo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a:prstGeom prst="rect">
            <a:avLst/>
          </a:prstGeo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9572425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a:prstGeom prst="rect">
            <a:avLst/>
          </a:prstGeo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0261351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a:prstGeom prst="rect">
            <a:avLst/>
          </a:prstGeo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59" indent="0">
              <a:buNone/>
              <a:defRPr sz="3733"/>
            </a:lvl2pPr>
            <a:lvl3pPr marL="1219119" indent="0">
              <a:buNone/>
              <a:defRPr sz="3200"/>
            </a:lvl3pPr>
            <a:lvl4pPr marL="1828678" indent="0">
              <a:buNone/>
              <a:defRPr sz="2667"/>
            </a:lvl4pPr>
            <a:lvl5pPr marL="2438238" indent="0">
              <a:buNone/>
              <a:defRPr sz="2667"/>
            </a:lvl5pPr>
            <a:lvl6pPr marL="3047797" indent="0">
              <a:buNone/>
              <a:defRPr sz="2667"/>
            </a:lvl6pPr>
            <a:lvl7pPr marL="3657357" indent="0">
              <a:buNone/>
              <a:defRPr sz="2667"/>
            </a:lvl7pPr>
            <a:lvl8pPr marL="4266915" indent="0">
              <a:buNone/>
              <a:defRPr sz="2667"/>
            </a:lvl8pPr>
            <a:lvl9pPr marL="4876475" indent="0">
              <a:buNone/>
              <a:defRPr sz="2667"/>
            </a:lvl9pPr>
          </a:lstStyle>
          <a:p>
            <a:endParaRPr lang="en-US"/>
          </a:p>
        </p:txBody>
      </p:sp>
      <p:sp>
        <p:nvSpPr>
          <p:cNvPr id="4" name="Text Placeholder 3"/>
          <p:cNvSpPr>
            <a:spLocks noGrp="1"/>
          </p:cNvSpPr>
          <p:nvPr>
            <p:ph type="body" sz="half" idx="2"/>
          </p:nvPr>
        </p:nvSpPr>
        <p:spPr>
          <a:xfrm>
            <a:off x="2389717" y="5367339"/>
            <a:ext cx="7315200" cy="804863"/>
          </a:xfrm>
          <a:prstGeom prst="rect">
            <a:avLst/>
          </a:prstGeo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401263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0"/>
            <a:ext cx="10972800" cy="711081"/>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138425"/>
            <a:ext cx="10972800" cy="498773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66780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8818072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lidemodel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2274150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a:prstGeom prst="rect">
            <a:avLst/>
          </a:prstGeo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a:prstGeom prst="rect">
            <a:avLst/>
          </a:prstGeo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39266644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2"/>
            <a:ext cx="2844800" cy="365125"/>
          </a:xfrm>
          <a:prstGeom prst="rect">
            <a:avLst/>
          </a:prstGeom>
        </p:spPr>
        <p:txBody>
          <a:bodyPr/>
          <a:lstStyle/>
          <a:p>
            <a:fld id="{FD1176A7-B091-469C-82C8-89C693043C40}" type="datetimeFigureOut">
              <a:rPr lang="en-US" smtClean="0"/>
              <a:pPr/>
              <a:t>11/16/2022</a:t>
            </a:fld>
            <a:endParaRPr lang="en-US" dirty="0"/>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32024512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0"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4987990"/>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0"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534" indent="0" algn="ctr">
              <a:buNone/>
              <a:defRPr>
                <a:solidFill>
                  <a:schemeClr val="tx1">
                    <a:tint val="75000"/>
                  </a:schemeClr>
                </a:solidFill>
              </a:defRPr>
            </a:lvl2pPr>
            <a:lvl3pPr marL="1219068" indent="0" algn="ctr">
              <a:buNone/>
              <a:defRPr>
                <a:solidFill>
                  <a:schemeClr val="tx1">
                    <a:tint val="75000"/>
                  </a:schemeClr>
                </a:solidFill>
              </a:defRPr>
            </a:lvl3pPr>
            <a:lvl4pPr marL="1828602" indent="0" algn="ctr">
              <a:buNone/>
              <a:defRPr>
                <a:solidFill>
                  <a:schemeClr val="tx1">
                    <a:tint val="75000"/>
                  </a:schemeClr>
                </a:solidFill>
              </a:defRPr>
            </a:lvl4pPr>
            <a:lvl5pPr marL="2438136" indent="0" algn="ctr">
              <a:buNone/>
              <a:defRPr>
                <a:solidFill>
                  <a:schemeClr val="tx1">
                    <a:tint val="75000"/>
                  </a:schemeClr>
                </a:solidFill>
              </a:defRPr>
            </a:lvl5pPr>
            <a:lvl6pPr marL="3047670" indent="0" algn="ctr">
              <a:buNone/>
              <a:defRPr>
                <a:solidFill>
                  <a:schemeClr val="tx1">
                    <a:tint val="75000"/>
                  </a:schemeClr>
                </a:solidFill>
              </a:defRPr>
            </a:lvl6pPr>
            <a:lvl7pPr marL="3657205" indent="0" algn="ctr">
              <a:buNone/>
              <a:defRPr>
                <a:solidFill>
                  <a:schemeClr val="tx1">
                    <a:tint val="75000"/>
                  </a:schemeClr>
                </a:solidFill>
              </a:defRPr>
            </a:lvl7pPr>
            <a:lvl8pPr marL="4266737" indent="0" algn="ctr">
              <a:buNone/>
              <a:defRPr>
                <a:solidFill>
                  <a:schemeClr val="tx1">
                    <a:tint val="75000"/>
                  </a:schemeClr>
                </a:solidFill>
              </a:defRPr>
            </a:lvl8pPr>
            <a:lvl9pPr marL="48762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3801066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59" indent="0" algn="ctr">
              <a:buNone/>
              <a:defRPr>
                <a:solidFill>
                  <a:schemeClr val="tx1">
                    <a:tint val="75000"/>
                  </a:schemeClr>
                </a:solidFill>
              </a:defRPr>
            </a:lvl2pPr>
            <a:lvl3pPr marL="1219119" indent="0" algn="ctr">
              <a:buNone/>
              <a:defRPr>
                <a:solidFill>
                  <a:schemeClr val="tx1">
                    <a:tint val="75000"/>
                  </a:schemeClr>
                </a:solidFill>
              </a:defRPr>
            </a:lvl3pPr>
            <a:lvl4pPr marL="1828678" indent="0" algn="ctr">
              <a:buNone/>
              <a:defRPr>
                <a:solidFill>
                  <a:schemeClr val="tx1">
                    <a:tint val="75000"/>
                  </a:schemeClr>
                </a:solidFill>
              </a:defRPr>
            </a:lvl4pPr>
            <a:lvl5pPr marL="2438238" indent="0" algn="ctr">
              <a:buNone/>
              <a:defRPr>
                <a:solidFill>
                  <a:schemeClr val="tx1">
                    <a:tint val="75000"/>
                  </a:schemeClr>
                </a:solidFill>
              </a:defRPr>
            </a:lvl5pPr>
            <a:lvl6pPr marL="3047797" indent="0" algn="ctr">
              <a:buNone/>
              <a:defRPr>
                <a:solidFill>
                  <a:schemeClr val="tx1">
                    <a:tint val="75000"/>
                  </a:schemeClr>
                </a:solidFill>
              </a:defRPr>
            </a:lvl6pPr>
            <a:lvl7pPr marL="3657357" indent="0" algn="ctr">
              <a:buNone/>
              <a:defRPr>
                <a:solidFill>
                  <a:schemeClr val="tx1">
                    <a:tint val="75000"/>
                  </a:schemeClr>
                </a:solidFill>
              </a:defRPr>
            </a:lvl7pPr>
            <a:lvl8pPr marL="4266915" indent="0" algn="ctr">
              <a:buNone/>
              <a:defRPr>
                <a:solidFill>
                  <a:schemeClr val="tx1">
                    <a:tint val="75000"/>
                  </a:schemeClr>
                </a:solidFill>
              </a:defRPr>
            </a:lvl8pPr>
            <a:lvl9pPr marL="48764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7707370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0723381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59" indent="0">
              <a:buNone/>
              <a:defRPr sz="2400">
                <a:solidFill>
                  <a:schemeClr val="tx1">
                    <a:tint val="75000"/>
                  </a:schemeClr>
                </a:solidFill>
              </a:defRPr>
            </a:lvl2pPr>
            <a:lvl3pPr marL="1219119" indent="0">
              <a:buNone/>
              <a:defRPr sz="2133">
                <a:solidFill>
                  <a:schemeClr val="tx1">
                    <a:tint val="75000"/>
                  </a:schemeClr>
                </a:solidFill>
              </a:defRPr>
            </a:lvl3pPr>
            <a:lvl4pPr marL="1828678" indent="0">
              <a:buNone/>
              <a:defRPr sz="1867">
                <a:solidFill>
                  <a:schemeClr val="tx1">
                    <a:tint val="75000"/>
                  </a:schemeClr>
                </a:solidFill>
              </a:defRPr>
            </a:lvl4pPr>
            <a:lvl5pPr marL="2438238" indent="0">
              <a:buNone/>
              <a:defRPr sz="1867">
                <a:solidFill>
                  <a:schemeClr val="tx1">
                    <a:tint val="75000"/>
                  </a:schemeClr>
                </a:solidFill>
              </a:defRPr>
            </a:lvl5pPr>
            <a:lvl6pPr marL="3047797" indent="0">
              <a:buNone/>
              <a:defRPr sz="1867">
                <a:solidFill>
                  <a:schemeClr val="tx1">
                    <a:tint val="75000"/>
                  </a:schemeClr>
                </a:solidFill>
              </a:defRPr>
            </a:lvl6pPr>
            <a:lvl7pPr marL="3657357" indent="0">
              <a:buNone/>
              <a:defRPr sz="1867">
                <a:solidFill>
                  <a:schemeClr val="tx1">
                    <a:tint val="75000"/>
                  </a:schemeClr>
                </a:solidFill>
              </a:defRPr>
            </a:lvl7pPr>
            <a:lvl8pPr marL="4266915" indent="0">
              <a:buNone/>
              <a:defRPr sz="1867">
                <a:solidFill>
                  <a:schemeClr val="tx1">
                    <a:tint val="75000"/>
                  </a:schemeClr>
                </a:solidFill>
              </a:defRPr>
            </a:lvl8pPr>
            <a:lvl9pPr marL="4876475"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7088732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2641942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12181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20448802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5596844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3812945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052721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40890127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1">
            <a:lumMod val="8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85000"/>
                  </a:schemeClr>
                </a:solidFill>
              </a:defRPr>
            </a:lvl1pPr>
          </a:lstStyle>
          <a:p>
            <a:r>
              <a:rPr lang="en-US" dirty="0"/>
              <a:t>Click to edit Master title style</a:t>
            </a:r>
          </a:p>
        </p:txBody>
      </p:sp>
    </p:spTree>
    <p:extLst>
      <p:ext uri="{BB962C8B-B14F-4D97-AF65-F5344CB8AC3E}">
        <p14:creationId xmlns:p14="http://schemas.microsoft.com/office/powerpoint/2010/main" val="2583799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5" name="Rectangle 4"/>
          <p:cNvSpPr/>
          <p:nvPr userDrawn="1"/>
        </p:nvSpPr>
        <p:spPr>
          <a:xfrm>
            <a:off x="0" y="5130800"/>
            <a:ext cx="12192000" cy="1727200"/>
          </a:xfrm>
          <a:prstGeom prst="rect">
            <a:avLst/>
          </a:prstGeom>
          <a:solidFill>
            <a:srgbClr val="B5D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955482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923246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59" indent="0">
              <a:buNone/>
              <a:defRPr sz="3733"/>
            </a:lvl2pPr>
            <a:lvl3pPr marL="1219119" indent="0">
              <a:buNone/>
              <a:defRPr sz="3200"/>
            </a:lvl3pPr>
            <a:lvl4pPr marL="1828678" indent="0">
              <a:buNone/>
              <a:defRPr sz="2667"/>
            </a:lvl4pPr>
            <a:lvl5pPr marL="2438238" indent="0">
              <a:buNone/>
              <a:defRPr sz="2667"/>
            </a:lvl5pPr>
            <a:lvl6pPr marL="3047797" indent="0">
              <a:buNone/>
              <a:defRPr sz="2667"/>
            </a:lvl6pPr>
            <a:lvl7pPr marL="3657357" indent="0">
              <a:buNone/>
              <a:defRPr sz="2667"/>
            </a:lvl7pPr>
            <a:lvl8pPr marL="4266915" indent="0">
              <a:buNone/>
              <a:defRPr sz="2667"/>
            </a:lvl8pPr>
            <a:lvl9pPr marL="4876475" indent="0">
              <a:buNone/>
              <a:defRPr sz="2667"/>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0216206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422209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5163837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9475630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2737576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7473827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18206613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4210658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968228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7833579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928102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54052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6453722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2315745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3688542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481601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651123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388539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56341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433186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E1E5-6E04-413B-9117-B8CEF6FCE6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594972-6D2F-46B4-B7B1-E8F0DC801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418BAB-76C7-4D8F-80F8-D095C1526B30}"/>
              </a:ext>
            </a:extLst>
          </p:cNvPr>
          <p:cNvSpPr>
            <a:spLocks noGrp="1"/>
          </p:cNvSpPr>
          <p:nvPr>
            <p:ph type="dt" sz="half" idx="10"/>
          </p:nvPr>
        </p:nvSpPr>
        <p:spPr/>
        <p:txBody>
          <a:bodyPr/>
          <a:lstStyle/>
          <a:p>
            <a:fld id="{8D742576-19D7-4EE5-9568-616C56E2D061}" type="datetimeFigureOut">
              <a:rPr lang="en-US" smtClean="0"/>
              <a:t>11/16/2022</a:t>
            </a:fld>
            <a:endParaRPr lang="en-US"/>
          </a:p>
        </p:txBody>
      </p:sp>
      <p:sp>
        <p:nvSpPr>
          <p:cNvPr id="5" name="Footer Placeholder 4">
            <a:extLst>
              <a:ext uri="{FF2B5EF4-FFF2-40B4-BE49-F238E27FC236}">
                <a16:creationId xmlns:a16="http://schemas.microsoft.com/office/drawing/2014/main" id="{937E07AE-6A77-40AE-82D3-C7C18E2F3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D320B-4B61-4083-AB96-390D3AF24D83}"/>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4443957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D83D-4CCB-400D-9CEC-47CB88591F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FB5E7-2F4F-468B-9B3A-CD7E2CF57C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B65A4-54D8-4FB4-95A2-4C326EBB6FF1}"/>
              </a:ext>
            </a:extLst>
          </p:cNvPr>
          <p:cNvSpPr>
            <a:spLocks noGrp="1"/>
          </p:cNvSpPr>
          <p:nvPr>
            <p:ph type="dt" sz="half" idx="10"/>
          </p:nvPr>
        </p:nvSpPr>
        <p:spPr/>
        <p:txBody>
          <a:bodyPr/>
          <a:lstStyle/>
          <a:p>
            <a:fld id="{8D742576-19D7-4EE5-9568-616C56E2D061}" type="datetimeFigureOut">
              <a:rPr lang="en-US" smtClean="0"/>
              <a:t>11/16/2022</a:t>
            </a:fld>
            <a:endParaRPr lang="en-US"/>
          </a:p>
        </p:txBody>
      </p:sp>
      <p:sp>
        <p:nvSpPr>
          <p:cNvPr id="5" name="Footer Placeholder 4">
            <a:extLst>
              <a:ext uri="{FF2B5EF4-FFF2-40B4-BE49-F238E27FC236}">
                <a16:creationId xmlns:a16="http://schemas.microsoft.com/office/drawing/2014/main" id="{D2B4CDB6-1F62-4F11-8CE1-F8F07C479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0E544-A362-4791-BBB1-A6904E5A23B3}"/>
              </a:ext>
            </a:extLst>
          </p:cNvPr>
          <p:cNvSpPr>
            <a:spLocks noGrp="1"/>
          </p:cNvSpPr>
          <p:nvPr>
            <p:ph type="sldNum" sz="quarter" idx="12"/>
          </p:nvPr>
        </p:nvSpPr>
        <p:spPr/>
        <p:txBody>
          <a:bodyPr/>
          <a:lstStyle/>
          <a:p>
            <a:fld id="{56735078-3848-4F37-9978-6162C7315A7C}" type="slidenum">
              <a:rPr lang="en-US" smtClean="0"/>
              <a:t>‹#›</a:t>
            </a:fld>
            <a:endParaRPr lang="en-US"/>
          </a:p>
        </p:txBody>
      </p:sp>
    </p:spTree>
    <p:extLst>
      <p:ext uri="{BB962C8B-B14F-4D97-AF65-F5344CB8AC3E}">
        <p14:creationId xmlns:p14="http://schemas.microsoft.com/office/powerpoint/2010/main" val="1287413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17.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7.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11/16/2022</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198121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xStyles>
    <p:title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5"/>
            <a:ext cx="10972800"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fld id="{FD1176A7-B091-469C-82C8-89C693043C40}" type="datetimeFigureOut">
              <a:rPr lang="en-US" smtClean="0"/>
              <a:pPr/>
              <a:t>11/16/2022</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fld id="{5939B1FA-81F2-4940-9AF3-5EAFB5D6669B}" type="slidenum">
              <a:rPr lang="en-US" smtClean="0"/>
              <a:pPr/>
              <a:t>‹#›</a:t>
            </a:fld>
            <a:endParaRPr lang="en-US"/>
          </a:p>
        </p:txBody>
      </p:sp>
    </p:spTree>
    <p:extLst>
      <p:ext uri="{BB962C8B-B14F-4D97-AF65-F5344CB8AC3E}">
        <p14:creationId xmlns:p14="http://schemas.microsoft.com/office/powerpoint/2010/main" val="201064159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Lst>
  <p:txStyles>
    <p:titleStyle>
      <a:lvl1pPr algn="l" defTabSz="1219119" rtl="0" eaLnBrk="1" latinLnBrk="0" hangingPunct="1">
        <a:spcBef>
          <a:spcPct val="0"/>
        </a:spcBef>
        <a:buNone/>
        <a:defRPr sz="3200" kern="1200">
          <a:solidFill>
            <a:schemeClr val="tx1">
              <a:lumMod val="65000"/>
              <a:lumOff val="35000"/>
            </a:schemeClr>
          </a:solidFill>
          <a:latin typeface="+mj-lt"/>
          <a:ea typeface="+mj-ea"/>
          <a:cs typeface="+mj-cs"/>
        </a:defRPr>
      </a:lvl1pPr>
    </p:titleStyle>
    <p:bodyStyle>
      <a:lvl1pPr marL="457170" indent="-457170" algn="l" defTabSz="1219119"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534" indent="-380974" algn="l" defTabSz="1219119"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898" indent="-304780" algn="l" defTabSz="1219119"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459"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3017"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57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3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95"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54"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19" rtl="0" eaLnBrk="1" latinLnBrk="0" hangingPunct="1">
        <a:defRPr sz="2400" kern="1200">
          <a:solidFill>
            <a:schemeClr val="tx1"/>
          </a:solidFill>
          <a:latin typeface="+mn-lt"/>
          <a:ea typeface="+mn-ea"/>
          <a:cs typeface="+mn-cs"/>
        </a:defRPr>
      </a:lvl1pPr>
      <a:lvl2pPr marL="609559" algn="l" defTabSz="1219119" rtl="0" eaLnBrk="1" latinLnBrk="0" hangingPunct="1">
        <a:defRPr sz="2400" kern="1200">
          <a:solidFill>
            <a:schemeClr val="tx1"/>
          </a:solidFill>
          <a:latin typeface="+mn-lt"/>
          <a:ea typeface="+mn-ea"/>
          <a:cs typeface="+mn-cs"/>
        </a:defRPr>
      </a:lvl2pPr>
      <a:lvl3pPr marL="1219119" algn="l" defTabSz="1219119" rtl="0" eaLnBrk="1" latinLnBrk="0" hangingPunct="1">
        <a:defRPr sz="2400" kern="1200">
          <a:solidFill>
            <a:schemeClr val="tx1"/>
          </a:solidFill>
          <a:latin typeface="+mn-lt"/>
          <a:ea typeface="+mn-ea"/>
          <a:cs typeface="+mn-cs"/>
        </a:defRPr>
      </a:lvl3pPr>
      <a:lvl4pPr marL="1828678" algn="l" defTabSz="1219119" rtl="0" eaLnBrk="1" latinLnBrk="0" hangingPunct="1">
        <a:defRPr sz="2400" kern="1200">
          <a:solidFill>
            <a:schemeClr val="tx1"/>
          </a:solidFill>
          <a:latin typeface="+mn-lt"/>
          <a:ea typeface="+mn-ea"/>
          <a:cs typeface="+mn-cs"/>
        </a:defRPr>
      </a:lvl4pPr>
      <a:lvl5pPr marL="2438238" algn="l" defTabSz="1219119" rtl="0" eaLnBrk="1" latinLnBrk="0" hangingPunct="1">
        <a:defRPr sz="2400" kern="1200">
          <a:solidFill>
            <a:schemeClr val="tx1"/>
          </a:solidFill>
          <a:latin typeface="+mn-lt"/>
          <a:ea typeface="+mn-ea"/>
          <a:cs typeface="+mn-cs"/>
        </a:defRPr>
      </a:lvl5pPr>
      <a:lvl6pPr marL="3047797" algn="l" defTabSz="1219119" rtl="0" eaLnBrk="1" latinLnBrk="0" hangingPunct="1">
        <a:defRPr sz="2400" kern="1200">
          <a:solidFill>
            <a:schemeClr val="tx1"/>
          </a:solidFill>
          <a:latin typeface="+mn-lt"/>
          <a:ea typeface="+mn-ea"/>
          <a:cs typeface="+mn-cs"/>
        </a:defRPr>
      </a:lvl6pPr>
      <a:lvl7pPr marL="3657357" algn="l" defTabSz="1219119" rtl="0" eaLnBrk="1" latinLnBrk="0" hangingPunct="1">
        <a:defRPr sz="2400" kern="1200">
          <a:solidFill>
            <a:schemeClr val="tx1"/>
          </a:solidFill>
          <a:latin typeface="+mn-lt"/>
          <a:ea typeface="+mn-ea"/>
          <a:cs typeface="+mn-cs"/>
        </a:defRPr>
      </a:lvl7pPr>
      <a:lvl8pPr marL="4266915" algn="l" defTabSz="1219119" rtl="0" eaLnBrk="1" latinLnBrk="0" hangingPunct="1">
        <a:defRPr sz="2400" kern="1200">
          <a:solidFill>
            <a:schemeClr val="tx1"/>
          </a:solidFill>
          <a:latin typeface="+mn-lt"/>
          <a:ea typeface="+mn-ea"/>
          <a:cs typeface="+mn-cs"/>
        </a:defRPr>
      </a:lvl8pPr>
      <a:lvl9pPr marL="4876475" algn="l" defTabSz="1219119"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0697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Lst>
  <p:txStyles>
    <p:titleStyle>
      <a:lvl1pPr algn="l" defTabSz="1219119" rtl="0" eaLnBrk="1" latinLnBrk="0" hangingPunct="1">
        <a:spcBef>
          <a:spcPct val="0"/>
        </a:spcBef>
        <a:buNone/>
        <a:defRPr sz="3200" kern="1200">
          <a:solidFill>
            <a:schemeClr val="tx1">
              <a:lumMod val="65000"/>
              <a:lumOff val="35000"/>
            </a:schemeClr>
          </a:solidFill>
          <a:latin typeface="+mj-lt"/>
          <a:ea typeface="+mj-ea"/>
          <a:cs typeface="+mj-cs"/>
        </a:defRPr>
      </a:lvl1pPr>
    </p:titleStyle>
    <p:bodyStyle>
      <a:lvl1pPr marL="457170" indent="-457170" algn="l" defTabSz="1219119"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534" indent="-380974" algn="l" defTabSz="1219119"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898" indent="-304780" algn="l" defTabSz="1219119"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459"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3017"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57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3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95"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54"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19" rtl="0" eaLnBrk="1" latinLnBrk="0" hangingPunct="1">
        <a:defRPr sz="2400" kern="1200">
          <a:solidFill>
            <a:schemeClr val="tx1"/>
          </a:solidFill>
          <a:latin typeface="+mn-lt"/>
          <a:ea typeface="+mn-ea"/>
          <a:cs typeface="+mn-cs"/>
        </a:defRPr>
      </a:lvl1pPr>
      <a:lvl2pPr marL="609559" algn="l" defTabSz="1219119" rtl="0" eaLnBrk="1" latinLnBrk="0" hangingPunct="1">
        <a:defRPr sz="2400" kern="1200">
          <a:solidFill>
            <a:schemeClr val="tx1"/>
          </a:solidFill>
          <a:latin typeface="+mn-lt"/>
          <a:ea typeface="+mn-ea"/>
          <a:cs typeface="+mn-cs"/>
        </a:defRPr>
      </a:lvl2pPr>
      <a:lvl3pPr marL="1219119" algn="l" defTabSz="1219119" rtl="0" eaLnBrk="1" latinLnBrk="0" hangingPunct="1">
        <a:defRPr sz="2400" kern="1200">
          <a:solidFill>
            <a:schemeClr val="tx1"/>
          </a:solidFill>
          <a:latin typeface="+mn-lt"/>
          <a:ea typeface="+mn-ea"/>
          <a:cs typeface="+mn-cs"/>
        </a:defRPr>
      </a:lvl3pPr>
      <a:lvl4pPr marL="1828678" algn="l" defTabSz="1219119" rtl="0" eaLnBrk="1" latinLnBrk="0" hangingPunct="1">
        <a:defRPr sz="2400" kern="1200">
          <a:solidFill>
            <a:schemeClr val="tx1"/>
          </a:solidFill>
          <a:latin typeface="+mn-lt"/>
          <a:ea typeface="+mn-ea"/>
          <a:cs typeface="+mn-cs"/>
        </a:defRPr>
      </a:lvl4pPr>
      <a:lvl5pPr marL="2438238" algn="l" defTabSz="1219119" rtl="0" eaLnBrk="1" latinLnBrk="0" hangingPunct="1">
        <a:defRPr sz="2400" kern="1200">
          <a:solidFill>
            <a:schemeClr val="tx1"/>
          </a:solidFill>
          <a:latin typeface="+mn-lt"/>
          <a:ea typeface="+mn-ea"/>
          <a:cs typeface="+mn-cs"/>
        </a:defRPr>
      </a:lvl5pPr>
      <a:lvl6pPr marL="3047797" algn="l" defTabSz="1219119" rtl="0" eaLnBrk="1" latinLnBrk="0" hangingPunct="1">
        <a:defRPr sz="2400" kern="1200">
          <a:solidFill>
            <a:schemeClr val="tx1"/>
          </a:solidFill>
          <a:latin typeface="+mn-lt"/>
          <a:ea typeface="+mn-ea"/>
          <a:cs typeface="+mn-cs"/>
        </a:defRPr>
      </a:lvl6pPr>
      <a:lvl7pPr marL="3657357" algn="l" defTabSz="1219119" rtl="0" eaLnBrk="1" latinLnBrk="0" hangingPunct="1">
        <a:defRPr sz="2400" kern="1200">
          <a:solidFill>
            <a:schemeClr val="tx1"/>
          </a:solidFill>
          <a:latin typeface="+mn-lt"/>
          <a:ea typeface="+mn-ea"/>
          <a:cs typeface="+mn-cs"/>
        </a:defRPr>
      </a:lvl7pPr>
      <a:lvl8pPr marL="4266915" algn="l" defTabSz="1219119" rtl="0" eaLnBrk="1" latinLnBrk="0" hangingPunct="1">
        <a:defRPr sz="2400" kern="1200">
          <a:solidFill>
            <a:schemeClr val="tx1"/>
          </a:solidFill>
          <a:latin typeface="+mn-lt"/>
          <a:ea typeface="+mn-ea"/>
          <a:cs typeface="+mn-cs"/>
        </a:defRPr>
      </a:lvl8pPr>
      <a:lvl9pPr marL="4876475" algn="l" defTabSz="1219119"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5"/>
            <a:ext cx="10972800"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fld id="{FD1176A7-B091-469C-82C8-89C693043C40}" type="datetimeFigureOut">
              <a:rPr lang="en-US" smtClean="0"/>
              <a:pPr/>
              <a:t>11/16/2022</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fld id="{5939B1FA-81F2-4940-9AF3-5EAFB5D6669B}" type="slidenum">
              <a:rPr lang="en-US" smtClean="0"/>
              <a:pPr/>
              <a:t>‹#›</a:t>
            </a:fld>
            <a:endParaRPr lang="en-US"/>
          </a:p>
        </p:txBody>
      </p:sp>
    </p:spTree>
    <p:extLst>
      <p:ext uri="{BB962C8B-B14F-4D97-AF65-F5344CB8AC3E}">
        <p14:creationId xmlns:p14="http://schemas.microsoft.com/office/powerpoint/2010/main" val="242626937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Lst>
  <p:txStyles>
    <p:titleStyle>
      <a:lvl1pPr algn="l" defTabSz="1219119" rtl="0" eaLnBrk="1" latinLnBrk="0" hangingPunct="1">
        <a:spcBef>
          <a:spcPct val="0"/>
        </a:spcBef>
        <a:buNone/>
        <a:defRPr sz="3200" kern="1200">
          <a:solidFill>
            <a:schemeClr val="tx1">
              <a:lumMod val="65000"/>
              <a:lumOff val="35000"/>
            </a:schemeClr>
          </a:solidFill>
          <a:latin typeface="+mj-lt"/>
          <a:ea typeface="+mj-ea"/>
          <a:cs typeface="+mj-cs"/>
        </a:defRPr>
      </a:lvl1pPr>
    </p:titleStyle>
    <p:bodyStyle>
      <a:lvl1pPr marL="457170" indent="-457170" algn="l" defTabSz="1219119"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534" indent="-380974" algn="l" defTabSz="1219119"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898" indent="-304780" algn="l" defTabSz="1219119"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459"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3017"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57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3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95"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54"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19" rtl="0" eaLnBrk="1" latinLnBrk="0" hangingPunct="1">
        <a:defRPr sz="2400" kern="1200">
          <a:solidFill>
            <a:schemeClr val="tx1"/>
          </a:solidFill>
          <a:latin typeface="+mn-lt"/>
          <a:ea typeface="+mn-ea"/>
          <a:cs typeface="+mn-cs"/>
        </a:defRPr>
      </a:lvl1pPr>
      <a:lvl2pPr marL="609559" algn="l" defTabSz="1219119" rtl="0" eaLnBrk="1" latinLnBrk="0" hangingPunct="1">
        <a:defRPr sz="2400" kern="1200">
          <a:solidFill>
            <a:schemeClr val="tx1"/>
          </a:solidFill>
          <a:latin typeface="+mn-lt"/>
          <a:ea typeface="+mn-ea"/>
          <a:cs typeface="+mn-cs"/>
        </a:defRPr>
      </a:lvl2pPr>
      <a:lvl3pPr marL="1219119" algn="l" defTabSz="1219119" rtl="0" eaLnBrk="1" latinLnBrk="0" hangingPunct="1">
        <a:defRPr sz="2400" kern="1200">
          <a:solidFill>
            <a:schemeClr val="tx1"/>
          </a:solidFill>
          <a:latin typeface="+mn-lt"/>
          <a:ea typeface="+mn-ea"/>
          <a:cs typeface="+mn-cs"/>
        </a:defRPr>
      </a:lvl3pPr>
      <a:lvl4pPr marL="1828678" algn="l" defTabSz="1219119" rtl="0" eaLnBrk="1" latinLnBrk="0" hangingPunct="1">
        <a:defRPr sz="2400" kern="1200">
          <a:solidFill>
            <a:schemeClr val="tx1"/>
          </a:solidFill>
          <a:latin typeface="+mn-lt"/>
          <a:ea typeface="+mn-ea"/>
          <a:cs typeface="+mn-cs"/>
        </a:defRPr>
      </a:lvl4pPr>
      <a:lvl5pPr marL="2438238" algn="l" defTabSz="1219119" rtl="0" eaLnBrk="1" latinLnBrk="0" hangingPunct="1">
        <a:defRPr sz="2400" kern="1200">
          <a:solidFill>
            <a:schemeClr val="tx1"/>
          </a:solidFill>
          <a:latin typeface="+mn-lt"/>
          <a:ea typeface="+mn-ea"/>
          <a:cs typeface="+mn-cs"/>
        </a:defRPr>
      </a:lvl5pPr>
      <a:lvl6pPr marL="3047797" algn="l" defTabSz="1219119" rtl="0" eaLnBrk="1" latinLnBrk="0" hangingPunct="1">
        <a:defRPr sz="2400" kern="1200">
          <a:solidFill>
            <a:schemeClr val="tx1"/>
          </a:solidFill>
          <a:latin typeface="+mn-lt"/>
          <a:ea typeface="+mn-ea"/>
          <a:cs typeface="+mn-cs"/>
        </a:defRPr>
      </a:lvl6pPr>
      <a:lvl7pPr marL="3657357" algn="l" defTabSz="1219119" rtl="0" eaLnBrk="1" latinLnBrk="0" hangingPunct="1">
        <a:defRPr sz="2400" kern="1200">
          <a:solidFill>
            <a:schemeClr val="tx1"/>
          </a:solidFill>
          <a:latin typeface="+mn-lt"/>
          <a:ea typeface="+mn-ea"/>
          <a:cs typeface="+mn-cs"/>
        </a:defRPr>
      </a:lvl7pPr>
      <a:lvl8pPr marL="4266915" algn="l" defTabSz="1219119" rtl="0" eaLnBrk="1" latinLnBrk="0" hangingPunct="1">
        <a:defRPr sz="2400" kern="1200">
          <a:solidFill>
            <a:schemeClr val="tx1"/>
          </a:solidFill>
          <a:latin typeface="+mn-lt"/>
          <a:ea typeface="+mn-ea"/>
          <a:cs typeface="+mn-cs"/>
        </a:defRPr>
      </a:lvl8pPr>
      <a:lvl9pPr marL="4876475" algn="l" defTabSz="1219119"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11/16/2022</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213508980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C557EE-F513-46F0-9C79-C9E12DB0DD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A392F5-DCA9-491D-92C4-AAAEFAFB0E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39C5A-10E4-48A0-9A3E-9456E4FA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742576-19D7-4EE5-9568-616C56E2D061}" type="datetimeFigureOut">
              <a:rPr lang="en-US" smtClean="0"/>
              <a:t>11/16/2022</a:t>
            </a:fld>
            <a:endParaRPr lang="en-US"/>
          </a:p>
        </p:txBody>
      </p:sp>
      <p:sp>
        <p:nvSpPr>
          <p:cNvPr id="5" name="Footer Placeholder 4">
            <a:extLst>
              <a:ext uri="{FF2B5EF4-FFF2-40B4-BE49-F238E27FC236}">
                <a16:creationId xmlns:a16="http://schemas.microsoft.com/office/drawing/2014/main" id="{1A32CBC8-A05C-44EF-AB41-DC86F4330B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3E247D-6BD0-4AFD-8764-A666DF723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35078-3848-4F37-9978-6162C7315A7C}" type="slidenum">
              <a:rPr lang="en-US" smtClean="0"/>
              <a:t>‹#›</a:t>
            </a:fld>
            <a:endParaRPr lang="en-US"/>
          </a:p>
        </p:txBody>
      </p:sp>
    </p:spTree>
    <p:extLst>
      <p:ext uri="{BB962C8B-B14F-4D97-AF65-F5344CB8AC3E}">
        <p14:creationId xmlns:p14="http://schemas.microsoft.com/office/powerpoint/2010/main" val="425070347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4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diagramLayout" Target="../diagrams/layout1.xml"/><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diagramData" Target="../diagrams/data1.xml"/><Relationship Id="rId16" Type="http://schemas.openxmlformats.org/officeDocument/2006/relationships/image" Target="../media/image56.svg"/><Relationship Id="rId1" Type="http://schemas.openxmlformats.org/officeDocument/2006/relationships/slideLayout" Target="../slideLayouts/slideLayout10.xml"/><Relationship Id="rId6" Type="http://schemas.microsoft.com/office/2007/relationships/diagramDrawing" Target="../diagrams/drawing1.xml"/><Relationship Id="rId11" Type="http://schemas.openxmlformats.org/officeDocument/2006/relationships/image" Target="../media/image51.png"/><Relationship Id="rId5" Type="http://schemas.openxmlformats.org/officeDocument/2006/relationships/diagramColors" Target="../diagrams/colors1.xml"/><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diagramQuickStyle" Target="../diagrams/quickStyle1.xml"/><Relationship Id="rId9" Type="http://schemas.openxmlformats.org/officeDocument/2006/relationships/image" Target="../media/image49.png"/><Relationship Id="rId14" Type="http://schemas.openxmlformats.org/officeDocument/2006/relationships/image" Target="../media/image54.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04.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9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title"/>
          </p:nvPr>
        </p:nvSpPr>
        <p:spPr>
          <a:xfrm>
            <a:off x="4540493" y="3010495"/>
            <a:ext cx="6696075" cy="1909763"/>
          </a:xfrm>
        </p:spPr>
        <p:txBody>
          <a:bodyPr anchor="b">
            <a:normAutofit/>
          </a:bodyPr>
          <a:lstStyle/>
          <a:p>
            <a:br>
              <a:rPr lang="en-US" sz="3600" dirty="0"/>
            </a:br>
            <a:r>
              <a:rPr lang="en-US" sz="3600" dirty="0"/>
              <a:t>‘</a:t>
            </a:r>
            <a:r>
              <a:rPr lang="en-US" sz="3600" dirty="0" err="1"/>
              <a:t>semantle</a:t>
            </a:r>
            <a:r>
              <a:rPr lang="en-US" sz="3600" dirty="0"/>
              <a:t>’ AI challenge</a:t>
            </a:r>
          </a:p>
        </p:txBody>
      </p:sp>
      <p:sp>
        <p:nvSpPr>
          <p:cNvPr id="10" name="Footer Placeholder 4">
            <a:extLst>
              <a:ext uri="{FF2B5EF4-FFF2-40B4-BE49-F238E27FC236}">
                <a16:creationId xmlns:a16="http://schemas.microsoft.com/office/drawing/2014/main" id="{19DC488F-8907-4DCF-9931-402C95C9319E}"/>
              </a:ext>
            </a:extLst>
          </p:cNvPr>
          <p:cNvSpPr>
            <a:spLocks noGrp="1"/>
          </p:cNvSpPr>
          <p:nvPr>
            <p:ph type="ftr" sz="quarter" idx="11"/>
          </p:nvPr>
        </p:nvSpPr>
        <p:spPr>
          <a:xfrm>
            <a:off x="6743699" y="6356350"/>
            <a:ext cx="2543175" cy="365125"/>
          </a:xfrm>
        </p:spPr>
        <p:txBody>
          <a:bodyPr/>
          <a:lstStyle/>
          <a:p>
            <a:r>
              <a:rPr lang="en-US" dirty="0" err="1"/>
              <a:t>Semantle</a:t>
            </a:r>
            <a:r>
              <a:rPr lang="en-US" dirty="0"/>
              <a:t> AI</a:t>
            </a:r>
          </a:p>
        </p:txBody>
      </p:sp>
      <p:sp>
        <p:nvSpPr>
          <p:cNvPr id="12" name="Slide Number Placeholder 5">
            <a:extLst>
              <a:ext uri="{FF2B5EF4-FFF2-40B4-BE49-F238E27FC236}">
                <a16:creationId xmlns:a16="http://schemas.microsoft.com/office/drawing/2014/main" id="{CF1E27F3-5011-BBBF-69A0-FB5DF6A290E2}"/>
              </a:ext>
            </a:extLst>
          </p:cNvPr>
          <p:cNvSpPr>
            <a:spLocks noGrp="1"/>
          </p:cNvSpPr>
          <p:nvPr>
            <p:ph type="sldNum" sz="quarter" idx="12"/>
          </p:nvPr>
        </p:nvSpPr>
        <p:spPr>
          <a:xfrm>
            <a:off x="9658350" y="6356350"/>
            <a:ext cx="1695450" cy="365125"/>
          </a:xfrm>
        </p:spPr>
        <p:txBody>
          <a:bodyPr/>
          <a:lstStyle/>
          <a:p>
            <a:pPr>
              <a:spcAft>
                <a:spcPts val="600"/>
              </a:spcAft>
            </a:pPr>
            <a:fld id="{A49DFD55-3C28-40EF-9E31-A92D2E4017FF}" type="slidenum">
              <a:rPr lang="en-US" smtClean="0"/>
              <a:pPr>
                <a:spcAft>
                  <a:spcPts val="600"/>
                </a:spcAft>
              </a:pPr>
              <a:t>1</a:t>
            </a:fld>
            <a:endParaRPr lang="en-US"/>
          </a:p>
        </p:txBody>
      </p:sp>
      <p:sp>
        <p:nvSpPr>
          <p:cNvPr id="5" name="Subtitle 4">
            <a:extLst>
              <a:ext uri="{FF2B5EF4-FFF2-40B4-BE49-F238E27FC236}">
                <a16:creationId xmlns:a16="http://schemas.microsoft.com/office/drawing/2014/main" id="{242EF5A8-DE40-7E75-5750-E82B7F9B4D38}"/>
              </a:ext>
            </a:extLst>
          </p:cNvPr>
          <p:cNvSpPr>
            <a:spLocks noGrp="1"/>
          </p:cNvSpPr>
          <p:nvPr>
            <p:ph type="subTitle" idx="1"/>
          </p:nvPr>
        </p:nvSpPr>
        <p:spPr/>
        <p:txBody>
          <a:bodyPr>
            <a:normAutofit lnSpcReduction="10000"/>
          </a:bodyPr>
          <a:lstStyle/>
          <a:p>
            <a:r>
              <a:rPr lang="en-US" sz="2000" dirty="0"/>
              <a:t>Software engineering final project</a:t>
            </a:r>
            <a:endParaRPr lang="en-IL" sz="2000"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8B83EA59-CE52-0341-8471-2504FB0890AD}"/>
              </a:ext>
            </a:extLst>
          </p:cNvPr>
          <p:cNvGrpSpPr/>
          <p:nvPr/>
        </p:nvGrpSpPr>
        <p:grpSpPr>
          <a:xfrm>
            <a:off x="-28888" y="1"/>
            <a:ext cx="12239903" cy="6902572"/>
            <a:chOff x="-21666" y="0"/>
            <a:chExt cx="9179927" cy="5176929"/>
          </a:xfrm>
        </p:grpSpPr>
        <p:sp>
          <p:nvSpPr>
            <p:cNvPr id="112" name="Freeform 111">
              <a:extLst>
                <a:ext uri="{FF2B5EF4-FFF2-40B4-BE49-F238E27FC236}">
                  <a16:creationId xmlns:a16="http://schemas.microsoft.com/office/drawing/2014/main" id="{062BF39F-3FE7-F84E-BCEF-01D5C32146B1}"/>
                </a:ext>
              </a:extLst>
            </p:cNvPr>
            <p:cNvSpPr/>
            <p:nvPr/>
          </p:nvSpPr>
          <p:spPr>
            <a:xfrm>
              <a:off x="-21666" y="0"/>
              <a:ext cx="3049031" cy="1823644"/>
            </a:xfrm>
            <a:custGeom>
              <a:avLst/>
              <a:gdLst>
                <a:gd name="connsiteX0" fmla="*/ 0 w 3049031"/>
                <a:gd name="connsiteY0" fmla="*/ 0 h 1823644"/>
                <a:gd name="connsiteX1" fmla="*/ 3049031 w 3049031"/>
                <a:gd name="connsiteY1" fmla="*/ 0 h 1823644"/>
                <a:gd name="connsiteX2" fmla="*/ 3044067 w 3049031"/>
                <a:gd name="connsiteY2" fmla="*/ 32523 h 1823644"/>
                <a:gd name="connsiteX3" fmla="*/ 846436 w 3049031"/>
                <a:gd name="connsiteY3" fmla="*/ 1823644 h 1823644"/>
                <a:gd name="connsiteX4" fmla="*/ 75147 w 3049031"/>
                <a:gd name="connsiteY4" fmla="*/ 1687527 h 1823644"/>
                <a:gd name="connsiteX5" fmla="*/ 0 w 3049031"/>
                <a:gd name="connsiteY5" fmla="*/ 1656292 h 182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9031" h="1823644">
                  <a:moveTo>
                    <a:pt x="0" y="0"/>
                  </a:moveTo>
                  <a:lnTo>
                    <a:pt x="3049031" y="0"/>
                  </a:lnTo>
                  <a:lnTo>
                    <a:pt x="3044067" y="32523"/>
                  </a:lnTo>
                  <a:cubicBezTo>
                    <a:pt x="2834897" y="1054714"/>
                    <a:pt x="1930463" y="1823644"/>
                    <a:pt x="846436" y="1823644"/>
                  </a:cubicBezTo>
                  <a:cubicBezTo>
                    <a:pt x="575429" y="1823644"/>
                    <a:pt x="315647" y="1775586"/>
                    <a:pt x="75147" y="1687527"/>
                  </a:cubicBezTo>
                  <a:lnTo>
                    <a:pt x="0" y="16562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25" name="Freeform 124">
              <a:extLst>
                <a:ext uri="{FF2B5EF4-FFF2-40B4-BE49-F238E27FC236}">
                  <a16:creationId xmlns:a16="http://schemas.microsoft.com/office/drawing/2014/main" id="{305AEEFF-1EF6-2C41-AE44-1BF764C95BF0}"/>
                </a:ext>
              </a:extLst>
            </p:cNvPr>
            <p:cNvSpPr/>
            <p:nvPr/>
          </p:nvSpPr>
          <p:spPr>
            <a:xfrm>
              <a:off x="6038811" y="1941922"/>
              <a:ext cx="3119450" cy="3235007"/>
            </a:xfrm>
            <a:custGeom>
              <a:avLst/>
              <a:gdLst>
                <a:gd name="connsiteX0" fmla="*/ 1927782 w 3119450"/>
                <a:gd name="connsiteY0" fmla="*/ 0 h 3235007"/>
                <a:gd name="connsiteX1" fmla="*/ 3005623 w 3119450"/>
                <a:gd name="connsiteY1" fmla="*/ 329235 h 3235007"/>
                <a:gd name="connsiteX2" fmla="*/ 3119450 w 3119450"/>
                <a:gd name="connsiteY2" fmla="*/ 414353 h 3235007"/>
                <a:gd name="connsiteX3" fmla="*/ 3119450 w 3119450"/>
                <a:gd name="connsiteY3" fmla="*/ 3235007 h 3235007"/>
                <a:gd name="connsiteX4" fmla="*/ 513808 w 3119450"/>
                <a:gd name="connsiteY4" fmla="*/ 3235007 h 3235007"/>
                <a:gd name="connsiteX5" fmla="*/ 440212 w 3119450"/>
                <a:gd name="connsiteY5" fmla="*/ 3154031 h 3235007"/>
                <a:gd name="connsiteX6" fmla="*/ 0 w 3119450"/>
                <a:gd name="connsiteY6" fmla="*/ 1927782 h 3235007"/>
                <a:gd name="connsiteX7" fmla="*/ 1927782 w 3119450"/>
                <a:gd name="connsiteY7" fmla="*/ 0 h 323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450" h="3235007">
                  <a:moveTo>
                    <a:pt x="1927782" y="0"/>
                  </a:moveTo>
                  <a:cubicBezTo>
                    <a:pt x="2327039" y="0"/>
                    <a:pt x="2697947" y="121373"/>
                    <a:pt x="3005623" y="329235"/>
                  </a:cubicBezTo>
                  <a:lnTo>
                    <a:pt x="3119450" y="414353"/>
                  </a:lnTo>
                  <a:lnTo>
                    <a:pt x="3119450" y="3235007"/>
                  </a:lnTo>
                  <a:lnTo>
                    <a:pt x="513808" y="3235007"/>
                  </a:lnTo>
                  <a:lnTo>
                    <a:pt x="440212" y="3154031"/>
                  </a:lnTo>
                  <a:cubicBezTo>
                    <a:pt x="165203" y="2820796"/>
                    <a:pt x="0" y="2393582"/>
                    <a:pt x="0" y="1927782"/>
                  </a:cubicBezTo>
                  <a:cubicBezTo>
                    <a:pt x="0" y="863097"/>
                    <a:pt x="863097" y="0"/>
                    <a:pt x="19277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23" name="Freeform 122">
              <a:extLst>
                <a:ext uri="{FF2B5EF4-FFF2-40B4-BE49-F238E27FC236}">
                  <a16:creationId xmlns:a16="http://schemas.microsoft.com/office/drawing/2014/main" id="{975AD891-7792-9045-930C-E79120CF39C6}"/>
                </a:ext>
              </a:extLst>
            </p:cNvPr>
            <p:cNvSpPr/>
            <p:nvPr/>
          </p:nvSpPr>
          <p:spPr>
            <a:xfrm>
              <a:off x="8315460" y="0"/>
              <a:ext cx="842801" cy="714247"/>
            </a:xfrm>
            <a:custGeom>
              <a:avLst/>
              <a:gdLst>
                <a:gd name="connsiteX0" fmla="*/ 0 w 842801"/>
                <a:gd name="connsiteY0" fmla="*/ 0 h 714247"/>
                <a:gd name="connsiteX1" fmla="*/ 842801 w 842801"/>
                <a:gd name="connsiteY1" fmla="*/ 0 h 714247"/>
                <a:gd name="connsiteX2" fmla="*/ 842801 w 842801"/>
                <a:gd name="connsiteY2" fmla="*/ 709188 h 714247"/>
                <a:gd name="connsiteX3" fmla="*/ 785465 w 842801"/>
                <a:gd name="connsiteY3" fmla="*/ 714247 h 714247"/>
                <a:gd name="connsiteX4" fmla="*/ 8135 w 842801"/>
                <a:gd name="connsiteY4" fmla="*/ 80705 h 714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1" h="714247">
                  <a:moveTo>
                    <a:pt x="0" y="0"/>
                  </a:moveTo>
                  <a:lnTo>
                    <a:pt x="842801" y="0"/>
                  </a:lnTo>
                  <a:lnTo>
                    <a:pt x="842801" y="709188"/>
                  </a:lnTo>
                  <a:lnTo>
                    <a:pt x="785465" y="714247"/>
                  </a:lnTo>
                  <a:cubicBezTo>
                    <a:pt x="402031" y="714247"/>
                    <a:pt x="82121" y="442266"/>
                    <a:pt x="8135" y="8070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26" name="Oval 125">
              <a:extLst>
                <a:ext uri="{FF2B5EF4-FFF2-40B4-BE49-F238E27FC236}">
                  <a16:creationId xmlns:a16="http://schemas.microsoft.com/office/drawing/2014/main" id="{ABAFC5B7-BE6E-7742-A266-7AF6B242757E}"/>
                </a:ext>
              </a:extLst>
            </p:cNvPr>
            <p:cNvSpPr/>
            <p:nvPr/>
          </p:nvSpPr>
          <p:spPr>
            <a:xfrm>
              <a:off x="3184959" y="257575"/>
              <a:ext cx="935035" cy="9350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grpSp>
      <p:sp>
        <p:nvSpPr>
          <p:cNvPr id="104" name="TextBox 103">
            <a:extLst>
              <a:ext uri="{FF2B5EF4-FFF2-40B4-BE49-F238E27FC236}">
                <a16:creationId xmlns:a16="http://schemas.microsoft.com/office/drawing/2014/main" id="{3BF07103-49F0-8842-917B-5DA1A31D3920}"/>
              </a:ext>
            </a:extLst>
          </p:cNvPr>
          <p:cNvSpPr txBox="1"/>
          <p:nvPr/>
        </p:nvSpPr>
        <p:spPr>
          <a:xfrm>
            <a:off x="492550" y="2952737"/>
            <a:ext cx="5338834" cy="2031325"/>
          </a:xfrm>
          <a:prstGeom prst="rect">
            <a:avLst/>
          </a:prstGeom>
          <a:noFill/>
        </p:spPr>
        <p:txBody>
          <a:bodyPr wrap="square" lIns="0" tIns="0" rIns="0" bIns="0" rtlCol="0">
            <a:spAutoFit/>
          </a:bodyPr>
          <a:lstStyle/>
          <a:p>
            <a:pPr defTabSz="1219170"/>
            <a:r>
              <a:rPr lang="en-US" sz="6600" b="1" dirty="0">
                <a:solidFill>
                  <a:srgbClr val="1A3546"/>
                </a:solidFill>
                <a:latin typeface="Segoe UI" panose="020B0502040204020203" pitchFamily="34" charset="0"/>
                <a:cs typeface="Segoe UI" panose="020B0502040204020203" pitchFamily="34" charset="0"/>
              </a:rPr>
              <a:t>Client</a:t>
            </a:r>
          </a:p>
          <a:p>
            <a:pPr defTabSz="1219170"/>
            <a:r>
              <a:rPr lang="en-US" sz="6600" b="1" dirty="0">
                <a:solidFill>
                  <a:srgbClr val="1A3546"/>
                </a:solidFill>
                <a:latin typeface="Segoe UI" panose="020B0502040204020203" pitchFamily="34" charset="0"/>
                <a:cs typeface="Segoe UI" panose="020B0502040204020203" pitchFamily="34" charset="0"/>
              </a:rPr>
              <a:t>requirements</a:t>
            </a:r>
          </a:p>
        </p:txBody>
      </p:sp>
      <p:grpSp>
        <p:nvGrpSpPr>
          <p:cNvPr id="2" name="Graphic 100">
            <a:extLst>
              <a:ext uri="{FF2B5EF4-FFF2-40B4-BE49-F238E27FC236}">
                <a16:creationId xmlns:a16="http://schemas.microsoft.com/office/drawing/2014/main" id="{FACC30BF-3945-9BFB-5393-364986454D8A}"/>
              </a:ext>
            </a:extLst>
          </p:cNvPr>
          <p:cNvGrpSpPr/>
          <p:nvPr/>
        </p:nvGrpSpPr>
        <p:grpSpPr>
          <a:xfrm>
            <a:off x="5486849" y="889789"/>
            <a:ext cx="5294713" cy="5790671"/>
            <a:chOff x="4115136" y="667341"/>
            <a:chExt cx="3971035" cy="4343003"/>
          </a:xfrm>
        </p:grpSpPr>
        <p:grpSp>
          <p:nvGrpSpPr>
            <p:cNvPr id="3" name="Graphic 100">
              <a:extLst>
                <a:ext uri="{FF2B5EF4-FFF2-40B4-BE49-F238E27FC236}">
                  <a16:creationId xmlns:a16="http://schemas.microsoft.com/office/drawing/2014/main" id="{CD66203C-B988-44BB-10FE-81909915FB31}"/>
                </a:ext>
              </a:extLst>
            </p:cNvPr>
            <p:cNvGrpSpPr/>
            <p:nvPr/>
          </p:nvGrpSpPr>
          <p:grpSpPr>
            <a:xfrm>
              <a:off x="6181746" y="3616847"/>
              <a:ext cx="1004502" cy="1375223"/>
              <a:chOff x="6181746" y="3616847"/>
              <a:chExt cx="1004502" cy="1375223"/>
            </a:xfrm>
          </p:grpSpPr>
          <p:sp>
            <p:nvSpPr>
              <p:cNvPr id="4" name="Freeform: Shape 3">
                <a:extLst>
                  <a:ext uri="{FF2B5EF4-FFF2-40B4-BE49-F238E27FC236}">
                    <a16:creationId xmlns:a16="http://schemas.microsoft.com/office/drawing/2014/main" id="{9B83150B-9624-D776-01EE-105C026AD89B}"/>
                  </a:ext>
                </a:extLst>
              </p:cNvPr>
              <p:cNvSpPr/>
              <p:nvPr/>
            </p:nvSpPr>
            <p:spPr>
              <a:xfrm>
                <a:off x="6181746" y="3982310"/>
                <a:ext cx="1004502" cy="1009760"/>
              </a:xfrm>
              <a:custGeom>
                <a:avLst/>
                <a:gdLst>
                  <a:gd name="connsiteX0" fmla="*/ 22590 w 1004502"/>
                  <a:gd name="connsiteY0" fmla="*/ 1009760 h 1009760"/>
                  <a:gd name="connsiteX1" fmla="*/ 981367 w 1004502"/>
                  <a:gd name="connsiteY1" fmla="*/ 1009760 h 1009760"/>
                  <a:gd name="connsiteX2" fmla="*/ 1004388 w 1004502"/>
                  <a:gd name="connsiteY2" fmla="*/ 984043 h 1009760"/>
                  <a:gd name="connsiteX3" fmla="*/ 907563 w 1004502"/>
                  <a:gd name="connsiteY3" fmla="*/ 20980 h 1009760"/>
                  <a:gd name="connsiteX4" fmla="*/ 884541 w 1004502"/>
                  <a:gd name="connsiteY4" fmla="*/ 0 h 1009760"/>
                  <a:gd name="connsiteX5" fmla="*/ 120093 w 1004502"/>
                  <a:gd name="connsiteY5" fmla="*/ 0 h 1009760"/>
                  <a:gd name="connsiteX6" fmla="*/ 97071 w 1004502"/>
                  <a:gd name="connsiteY6" fmla="*/ 20980 h 1009760"/>
                  <a:gd name="connsiteX7" fmla="*/ 246 w 1004502"/>
                  <a:gd name="connsiteY7" fmla="*/ 984043 h 1009760"/>
                  <a:gd name="connsiteX8" fmla="*/ 22590 w 1004502"/>
                  <a:gd name="connsiteY8" fmla="*/ 1009760 h 100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4502" h="1009760">
                    <a:moveTo>
                      <a:pt x="22590" y="1009760"/>
                    </a:moveTo>
                    <a:lnTo>
                      <a:pt x="981367" y="1009760"/>
                    </a:lnTo>
                    <a:cubicBezTo>
                      <a:pt x="994909" y="1009760"/>
                      <a:pt x="1005742" y="997578"/>
                      <a:pt x="1004388" y="984043"/>
                    </a:cubicBezTo>
                    <a:lnTo>
                      <a:pt x="907563" y="20980"/>
                    </a:lnTo>
                    <a:cubicBezTo>
                      <a:pt x="906208" y="8798"/>
                      <a:pt x="896052" y="0"/>
                      <a:pt x="884541" y="0"/>
                    </a:cubicBezTo>
                    <a:lnTo>
                      <a:pt x="120093" y="0"/>
                    </a:lnTo>
                    <a:cubicBezTo>
                      <a:pt x="107905" y="0"/>
                      <a:pt x="98426" y="8798"/>
                      <a:pt x="97071" y="20980"/>
                    </a:cubicBezTo>
                    <a:lnTo>
                      <a:pt x="246" y="984043"/>
                    </a:lnTo>
                    <a:cubicBezTo>
                      <a:pt x="-1785" y="998255"/>
                      <a:pt x="9048" y="1009760"/>
                      <a:pt x="22590" y="1009760"/>
                    </a:cubicBez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5" name="Freeform: Shape 4">
                <a:extLst>
                  <a:ext uri="{FF2B5EF4-FFF2-40B4-BE49-F238E27FC236}">
                    <a16:creationId xmlns:a16="http://schemas.microsoft.com/office/drawing/2014/main" id="{BDB9FF17-342A-BDDB-D21F-373FAA22FF7C}"/>
                  </a:ext>
                </a:extLst>
              </p:cNvPr>
              <p:cNvSpPr/>
              <p:nvPr/>
            </p:nvSpPr>
            <p:spPr>
              <a:xfrm>
                <a:off x="6377675" y="4046605"/>
                <a:ext cx="86669" cy="86628"/>
              </a:xfrm>
              <a:custGeom>
                <a:avLst/>
                <a:gdLst>
                  <a:gd name="connsiteX0" fmla="*/ 86669 w 86669"/>
                  <a:gd name="connsiteY0" fmla="*/ 43314 h 86628"/>
                  <a:gd name="connsiteX1" fmla="*/ 43335 w 86669"/>
                  <a:gd name="connsiteY1" fmla="*/ 86628 h 86628"/>
                  <a:gd name="connsiteX2" fmla="*/ 0 w 86669"/>
                  <a:gd name="connsiteY2" fmla="*/ 43314 h 86628"/>
                  <a:gd name="connsiteX3" fmla="*/ 43335 w 86669"/>
                  <a:gd name="connsiteY3" fmla="*/ 0 h 86628"/>
                  <a:gd name="connsiteX4" fmla="*/ 86669 w 86669"/>
                  <a:gd name="connsiteY4" fmla="*/ 43314 h 8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69" h="86628">
                    <a:moveTo>
                      <a:pt x="86669" y="43314"/>
                    </a:moveTo>
                    <a:cubicBezTo>
                      <a:pt x="86669" y="67236"/>
                      <a:pt x="67267" y="86628"/>
                      <a:pt x="43335" y="86628"/>
                    </a:cubicBezTo>
                    <a:cubicBezTo>
                      <a:pt x="19401" y="86628"/>
                      <a:pt x="0" y="67236"/>
                      <a:pt x="0" y="43314"/>
                    </a:cubicBezTo>
                    <a:cubicBezTo>
                      <a:pt x="0" y="19392"/>
                      <a:pt x="19402" y="0"/>
                      <a:pt x="43335" y="0"/>
                    </a:cubicBezTo>
                    <a:cubicBezTo>
                      <a:pt x="67268" y="0"/>
                      <a:pt x="86669" y="19393"/>
                      <a:pt x="86669" y="43314"/>
                    </a:cubicBezTo>
                    <a:close/>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6" name="Freeform: Shape 5">
                <a:extLst>
                  <a:ext uri="{FF2B5EF4-FFF2-40B4-BE49-F238E27FC236}">
                    <a16:creationId xmlns:a16="http://schemas.microsoft.com/office/drawing/2014/main" id="{DDFFA483-1727-D04C-DEF2-A96922543502}"/>
                  </a:ext>
                </a:extLst>
              </p:cNvPr>
              <p:cNvSpPr/>
              <p:nvPr/>
            </p:nvSpPr>
            <p:spPr>
              <a:xfrm>
                <a:off x="6362778" y="4031715"/>
                <a:ext cx="116461" cy="116406"/>
              </a:xfrm>
              <a:custGeom>
                <a:avLst/>
                <a:gdLst>
                  <a:gd name="connsiteX0" fmla="*/ 116462 w 116461"/>
                  <a:gd name="connsiteY0" fmla="*/ 58203 h 116406"/>
                  <a:gd name="connsiteX1" fmla="*/ 58231 w 116461"/>
                  <a:gd name="connsiteY1" fmla="*/ 116406 h 116406"/>
                  <a:gd name="connsiteX2" fmla="*/ 0 w 116461"/>
                  <a:gd name="connsiteY2" fmla="*/ 58203 h 116406"/>
                  <a:gd name="connsiteX3" fmla="*/ 58231 w 116461"/>
                  <a:gd name="connsiteY3" fmla="*/ 0 h 116406"/>
                  <a:gd name="connsiteX4" fmla="*/ 116462 w 116461"/>
                  <a:gd name="connsiteY4" fmla="*/ 58203 h 11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1" h="116406">
                    <a:moveTo>
                      <a:pt x="116462" y="58203"/>
                    </a:moveTo>
                    <a:cubicBezTo>
                      <a:pt x="116462" y="90348"/>
                      <a:pt x="90391" y="116406"/>
                      <a:pt x="58231" y="116406"/>
                    </a:cubicBezTo>
                    <a:cubicBezTo>
                      <a:pt x="26071" y="116406"/>
                      <a:pt x="0" y="90348"/>
                      <a:pt x="0" y="58203"/>
                    </a:cubicBezTo>
                    <a:cubicBezTo>
                      <a:pt x="0" y="26058"/>
                      <a:pt x="26071" y="0"/>
                      <a:pt x="58231" y="0"/>
                    </a:cubicBezTo>
                    <a:cubicBezTo>
                      <a:pt x="90391" y="0"/>
                      <a:pt x="116462" y="26058"/>
                      <a:pt x="116462" y="58203"/>
                    </a:cubicBezTo>
                    <a:close/>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7" name="Freeform: Shape 6">
                <a:extLst>
                  <a:ext uri="{FF2B5EF4-FFF2-40B4-BE49-F238E27FC236}">
                    <a16:creationId xmlns:a16="http://schemas.microsoft.com/office/drawing/2014/main" id="{CAD2B626-0970-6D68-0CB9-69F386D7DD85}"/>
                  </a:ext>
                </a:extLst>
              </p:cNvPr>
              <p:cNvSpPr/>
              <p:nvPr/>
            </p:nvSpPr>
            <p:spPr>
              <a:xfrm>
                <a:off x="6890241" y="4031715"/>
                <a:ext cx="116461" cy="116406"/>
              </a:xfrm>
              <a:custGeom>
                <a:avLst/>
                <a:gdLst>
                  <a:gd name="connsiteX0" fmla="*/ 116462 w 116461"/>
                  <a:gd name="connsiteY0" fmla="*/ 58203 h 116406"/>
                  <a:gd name="connsiteX1" fmla="*/ 58231 w 116461"/>
                  <a:gd name="connsiteY1" fmla="*/ 116406 h 116406"/>
                  <a:gd name="connsiteX2" fmla="*/ 0 w 116461"/>
                  <a:gd name="connsiteY2" fmla="*/ 58203 h 116406"/>
                  <a:gd name="connsiteX3" fmla="*/ 58231 w 116461"/>
                  <a:gd name="connsiteY3" fmla="*/ 0 h 116406"/>
                  <a:gd name="connsiteX4" fmla="*/ 116462 w 116461"/>
                  <a:gd name="connsiteY4" fmla="*/ 58203 h 11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61" h="116406">
                    <a:moveTo>
                      <a:pt x="116462" y="58203"/>
                    </a:moveTo>
                    <a:cubicBezTo>
                      <a:pt x="116462" y="90348"/>
                      <a:pt x="90391" y="116406"/>
                      <a:pt x="58231" y="116406"/>
                    </a:cubicBezTo>
                    <a:cubicBezTo>
                      <a:pt x="26071" y="116406"/>
                      <a:pt x="0" y="90348"/>
                      <a:pt x="0" y="58203"/>
                    </a:cubicBezTo>
                    <a:cubicBezTo>
                      <a:pt x="0" y="26058"/>
                      <a:pt x="26071" y="0"/>
                      <a:pt x="58231" y="0"/>
                    </a:cubicBezTo>
                    <a:cubicBezTo>
                      <a:pt x="90391" y="0"/>
                      <a:pt x="116462" y="26058"/>
                      <a:pt x="116462" y="58203"/>
                    </a:cubicBezTo>
                    <a:close/>
                  </a:path>
                </a:pathLst>
              </a:custGeom>
              <a:noFill/>
              <a:ln w="6766" cap="rnd">
                <a:solidFill>
                  <a:srgbClr val="0E578E"/>
                </a:solidFill>
                <a:prstDash val="solid"/>
                <a:round/>
              </a:ln>
            </p:spPr>
            <p:txBody>
              <a:bodyPr rtlCol="0" anchor="ctr"/>
              <a:lstStyle/>
              <a:p>
                <a:pPr defTabSz="1219170"/>
                <a:endParaRPr lang="pt-BR" sz="2400">
                  <a:solidFill>
                    <a:srgbClr val="000000"/>
                  </a:solidFill>
                  <a:latin typeface="Calibri"/>
                </a:endParaRPr>
              </a:p>
            </p:txBody>
          </p:sp>
          <p:sp>
            <p:nvSpPr>
              <p:cNvPr id="8" name="Freeform: Shape 7">
                <a:extLst>
                  <a:ext uri="{FF2B5EF4-FFF2-40B4-BE49-F238E27FC236}">
                    <a16:creationId xmlns:a16="http://schemas.microsoft.com/office/drawing/2014/main" id="{363CC36B-E905-8EFB-6555-2B8627339275}"/>
                  </a:ext>
                </a:extLst>
              </p:cNvPr>
              <p:cNvSpPr/>
              <p:nvPr/>
            </p:nvSpPr>
            <p:spPr>
              <a:xfrm>
                <a:off x="6905137" y="4046605"/>
                <a:ext cx="86669" cy="86628"/>
              </a:xfrm>
              <a:custGeom>
                <a:avLst/>
                <a:gdLst>
                  <a:gd name="connsiteX0" fmla="*/ 86669 w 86669"/>
                  <a:gd name="connsiteY0" fmla="*/ 43314 h 86628"/>
                  <a:gd name="connsiteX1" fmla="*/ 43335 w 86669"/>
                  <a:gd name="connsiteY1" fmla="*/ 86628 h 86628"/>
                  <a:gd name="connsiteX2" fmla="*/ 0 w 86669"/>
                  <a:gd name="connsiteY2" fmla="*/ 43314 h 86628"/>
                  <a:gd name="connsiteX3" fmla="*/ 43335 w 86669"/>
                  <a:gd name="connsiteY3" fmla="*/ 0 h 86628"/>
                  <a:gd name="connsiteX4" fmla="*/ 86669 w 86669"/>
                  <a:gd name="connsiteY4" fmla="*/ 43314 h 8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69" h="86628">
                    <a:moveTo>
                      <a:pt x="86669" y="43314"/>
                    </a:moveTo>
                    <a:cubicBezTo>
                      <a:pt x="86669" y="67236"/>
                      <a:pt x="67267" y="86628"/>
                      <a:pt x="43335" y="86628"/>
                    </a:cubicBezTo>
                    <a:cubicBezTo>
                      <a:pt x="19401" y="86628"/>
                      <a:pt x="0" y="67236"/>
                      <a:pt x="0" y="43314"/>
                    </a:cubicBezTo>
                    <a:cubicBezTo>
                      <a:pt x="0" y="19392"/>
                      <a:pt x="19402" y="0"/>
                      <a:pt x="43335" y="0"/>
                    </a:cubicBezTo>
                    <a:cubicBezTo>
                      <a:pt x="67268" y="0"/>
                      <a:pt x="86669" y="19393"/>
                      <a:pt x="86669" y="43314"/>
                    </a:cubicBezTo>
                    <a:close/>
                  </a:path>
                </a:pathLst>
              </a:custGeom>
              <a:noFill/>
              <a:ln w="6766" cap="rnd">
                <a:solidFill>
                  <a:srgbClr val="0E578E"/>
                </a:solidFill>
                <a:prstDash val="solid"/>
                <a:round/>
              </a:ln>
            </p:spPr>
            <p:txBody>
              <a:bodyPr rtlCol="0" anchor="ctr"/>
              <a:lstStyle/>
              <a:p>
                <a:pPr defTabSz="1219170"/>
                <a:endParaRPr lang="pt-BR" sz="2400">
                  <a:solidFill>
                    <a:srgbClr val="000000"/>
                  </a:solidFill>
                  <a:latin typeface="Calibri"/>
                </a:endParaRPr>
              </a:p>
            </p:txBody>
          </p:sp>
          <p:sp>
            <p:nvSpPr>
              <p:cNvPr id="9" name="Freeform: Shape 8">
                <a:extLst>
                  <a:ext uri="{FF2B5EF4-FFF2-40B4-BE49-F238E27FC236}">
                    <a16:creationId xmlns:a16="http://schemas.microsoft.com/office/drawing/2014/main" id="{B3A6B77B-EF05-CB99-3F88-69ECBC120A2E}"/>
                  </a:ext>
                </a:extLst>
              </p:cNvPr>
              <p:cNvSpPr/>
              <p:nvPr/>
            </p:nvSpPr>
            <p:spPr>
              <a:xfrm>
                <a:off x="6397311" y="3616847"/>
                <a:ext cx="574182" cy="473071"/>
              </a:xfrm>
              <a:custGeom>
                <a:avLst/>
                <a:gdLst>
                  <a:gd name="connsiteX0" fmla="*/ 0 w 574182"/>
                  <a:gd name="connsiteY0" fmla="*/ 450061 h 473071"/>
                  <a:gd name="connsiteX1" fmla="*/ 0 w 574182"/>
                  <a:gd name="connsiteY1" fmla="*/ 286956 h 473071"/>
                  <a:gd name="connsiteX2" fmla="*/ 287091 w 574182"/>
                  <a:gd name="connsiteY2" fmla="*/ 0 h 473071"/>
                  <a:gd name="connsiteX3" fmla="*/ 287091 w 574182"/>
                  <a:gd name="connsiteY3" fmla="*/ 0 h 473071"/>
                  <a:gd name="connsiteX4" fmla="*/ 574182 w 574182"/>
                  <a:gd name="connsiteY4" fmla="*/ 286956 h 473071"/>
                  <a:gd name="connsiteX5" fmla="*/ 574182 w 574182"/>
                  <a:gd name="connsiteY5" fmla="*/ 450061 h 473071"/>
                  <a:gd name="connsiteX6" fmla="*/ 551161 w 574182"/>
                  <a:gd name="connsiteY6" fmla="*/ 473071 h 473071"/>
                  <a:gd name="connsiteX7" fmla="*/ 551161 w 574182"/>
                  <a:gd name="connsiteY7" fmla="*/ 473071 h 473071"/>
                  <a:gd name="connsiteX8" fmla="*/ 528140 w 574182"/>
                  <a:gd name="connsiteY8" fmla="*/ 450061 h 473071"/>
                  <a:gd name="connsiteX9" fmla="*/ 528140 w 574182"/>
                  <a:gd name="connsiteY9" fmla="*/ 286956 h 473071"/>
                  <a:gd name="connsiteX10" fmla="*/ 287091 w 574182"/>
                  <a:gd name="connsiteY10" fmla="*/ 46021 h 473071"/>
                  <a:gd name="connsiteX11" fmla="*/ 287091 w 574182"/>
                  <a:gd name="connsiteY11" fmla="*/ 46021 h 473071"/>
                  <a:gd name="connsiteX12" fmla="*/ 46043 w 574182"/>
                  <a:gd name="connsiteY12" fmla="*/ 286956 h 473071"/>
                  <a:gd name="connsiteX13" fmla="*/ 46043 w 574182"/>
                  <a:gd name="connsiteY13" fmla="*/ 450061 h 473071"/>
                  <a:gd name="connsiteX14" fmla="*/ 23021 w 574182"/>
                  <a:gd name="connsiteY14" fmla="*/ 473071 h 473071"/>
                  <a:gd name="connsiteX15" fmla="*/ 23021 w 574182"/>
                  <a:gd name="connsiteY15" fmla="*/ 473071 h 473071"/>
                  <a:gd name="connsiteX16" fmla="*/ 0 w 574182"/>
                  <a:gd name="connsiteY16" fmla="*/ 450061 h 47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4182" h="473071">
                    <a:moveTo>
                      <a:pt x="0" y="450061"/>
                    </a:moveTo>
                    <a:lnTo>
                      <a:pt x="0" y="286956"/>
                    </a:lnTo>
                    <a:cubicBezTo>
                      <a:pt x="0" y="128589"/>
                      <a:pt x="128649" y="0"/>
                      <a:pt x="287091" y="0"/>
                    </a:cubicBezTo>
                    <a:lnTo>
                      <a:pt x="287091" y="0"/>
                    </a:lnTo>
                    <a:cubicBezTo>
                      <a:pt x="445533" y="0"/>
                      <a:pt x="574182" y="128589"/>
                      <a:pt x="574182" y="286956"/>
                    </a:cubicBezTo>
                    <a:lnTo>
                      <a:pt x="574182" y="450061"/>
                    </a:lnTo>
                    <a:cubicBezTo>
                      <a:pt x="574182" y="462920"/>
                      <a:pt x="564026" y="473071"/>
                      <a:pt x="551161" y="473071"/>
                    </a:cubicBezTo>
                    <a:lnTo>
                      <a:pt x="551161" y="473071"/>
                    </a:lnTo>
                    <a:cubicBezTo>
                      <a:pt x="538296" y="473071"/>
                      <a:pt x="528140" y="462920"/>
                      <a:pt x="528140" y="450061"/>
                    </a:cubicBezTo>
                    <a:lnTo>
                      <a:pt x="528140" y="286956"/>
                    </a:lnTo>
                    <a:cubicBezTo>
                      <a:pt x="528140" y="153630"/>
                      <a:pt x="420480" y="46021"/>
                      <a:pt x="287091" y="46021"/>
                    </a:cubicBezTo>
                    <a:lnTo>
                      <a:pt x="287091" y="46021"/>
                    </a:lnTo>
                    <a:cubicBezTo>
                      <a:pt x="153702" y="46021"/>
                      <a:pt x="46043" y="153630"/>
                      <a:pt x="46043" y="286956"/>
                    </a:cubicBezTo>
                    <a:lnTo>
                      <a:pt x="46043" y="450061"/>
                    </a:lnTo>
                    <a:cubicBezTo>
                      <a:pt x="46043" y="462920"/>
                      <a:pt x="35886" y="473071"/>
                      <a:pt x="23021" y="473071"/>
                    </a:cubicBezTo>
                    <a:lnTo>
                      <a:pt x="23021" y="473071"/>
                    </a:lnTo>
                    <a:cubicBezTo>
                      <a:pt x="10157" y="473071"/>
                      <a:pt x="0" y="462920"/>
                      <a:pt x="0" y="450061"/>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grpSp>
        <p:grpSp>
          <p:nvGrpSpPr>
            <p:cNvPr id="10" name="Graphic 100">
              <a:extLst>
                <a:ext uri="{FF2B5EF4-FFF2-40B4-BE49-F238E27FC236}">
                  <a16:creationId xmlns:a16="http://schemas.microsoft.com/office/drawing/2014/main" id="{1EC5603E-7D08-F1AA-6510-66A1BE194A8E}"/>
                </a:ext>
              </a:extLst>
            </p:cNvPr>
            <p:cNvGrpSpPr/>
            <p:nvPr/>
          </p:nvGrpSpPr>
          <p:grpSpPr>
            <a:xfrm>
              <a:off x="4115136" y="667341"/>
              <a:ext cx="3971035" cy="4343003"/>
              <a:chOff x="4115136" y="667341"/>
              <a:chExt cx="3971035" cy="4343003"/>
            </a:xfrm>
          </p:grpSpPr>
          <p:sp>
            <p:nvSpPr>
              <p:cNvPr id="11" name="Freeform: Shape 10">
                <a:extLst>
                  <a:ext uri="{FF2B5EF4-FFF2-40B4-BE49-F238E27FC236}">
                    <a16:creationId xmlns:a16="http://schemas.microsoft.com/office/drawing/2014/main" id="{141D55F1-2F17-51A2-E0F3-9D068F3FB981}"/>
                  </a:ext>
                </a:extLst>
              </p:cNvPr>
              <p:cNvSpPr/>
              <p:nvPr/>
            </p:nvSpPr>
            <p:spPr>
              <a:xfrm>
                <a:off x="7595104" y="4066908"/>
                <a:ext cx="284382" cy="634145"/>
              </a:xfrm>
              <a:custGeom>
                <a:avLst/>
                <a:gdLst>
                  <a:gd name="connsiteX0" fmla="*/ 0 w 284382"/>
                  <a:gd name="connsiteY0" fmla="*/ 138064 h 634145"/>
                  <a:gd name="connsiteX1" fmla="*/ 101565 w 284382"/>
                  <a:gd name="connsiteY1" fmla="*/ 281542 h 634145"/>
                  <a:gd name="connsiteX2" fmla="*/ 92763 w 284382"/>
                  <a:gd name="connsiteY2" fmla="*/ 530598 h 634145"/>
                  <a:gd name="connsiteX3" fmla="*/ 104951 w 284382"/>
                  <a:gd name="connsiteY3" fmla="*/ 634146 h 634145"/>
                  <a:gd name="connsiteX4" fmla="*/ 269487 w 284382"/>
                  <a:gd name="connsiteY4" fmla="*/ 419606 h 634145"/>
                  <a:gd name="connsiteX5" fmla="*/ 284383 w 284382"/>
                  <a:gd name="connsiteY5" fmla="*/ 194914 h 634145"/>
                  <a:gd name="connsiteX6" fmla="*/ 102242 w 284382"/>
                  <a:gd name="connsiteY6" fmla="*/ 0 h 634145"/>
                  <a:gd name="connsiteX7" fmla="*/ 0 w 284382"/>
                  <a:gd name="connsiteY7" fmla="*/ 138064 h 63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382" h="634145">
                    <a:moveTo>
                      <a:pt x="0" y="138064"/>
                    </a:moveTo>
                    <a:cubicBezTo>
                      <a:pt x="0" y="138064"/>
                      <a:pt x="98857" y="261238"/>
                      <a:pt x="101565" y="281542"/>
                    </a:cubicBezTo>
                    <a:cubicBezTo>
                      <a:pt x="103597" y="295754"/>
                      <a:pt x="117816" y="411484"/>
                      <a:pt x="92763" y="530598"/>
                    </a:cubicBezTo>
                    <a:lnTo>
                      <a:pt x="104951" y="634146"/>
                    </a:lnTo>
                    <a:lnTo>
                      <a:pt x="269487" y="419606"/>
                    </a:lnTo>
                    <a:lnTo>
                      <a:pt x="284383" y="194914"/>
                    </a:lnTo>
                    <a:lnTo>
                      <a:pt x="102242" y="0"/>
                    </a:lnTo>
                    <a:lnTo>
                      <a:pt x="0" y="138064"/>
                    </a:lnTo>
                    <a:close/>
                  </a:path>
                </a:pathLst>
              </a:custGeom>
              <a:solidFill>
                <a:schemeClr val="bg1"/>
              </a:solid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2" name="Freeform: Shape 11">
                <a:extLst>
                  <a:ext uri="{FF2B5EF4-FFF2-40B4-BE49-F238E27FC236}">
                    <a16:creationId xmlns:a16="http://schemas.microsoft.com/office/drawing/2014/main" id="{82DA5C43-767F-4BD3-C4B7-C99E333BE20D}"/>
                  </a:ext>
                </a:extLst>
              </p:cNvPr>
              <p:cNvSpPr/>
              <p:nvPr/>
            </p:nvSpPr>
            <p:spPr>
              <a:xfrm>
                <a:off x="6562523" y="4472301"/>
                <a:ext cx="472617" cy="422989"/>
              </a:xfrm>
              <a:custGeom>
                <a:avLst/>
                <a:gdLst>
                  <a:gd name="connsiteX0" fmla="*/ 300633 w 472617"/>
                  <a:gd name="connsiteY0" fmla="*/ 14889 h 422989"/>
                  <a:gd name="connsiteX1" fmla="*/ 261361 w 472617"/>
                  <a:gd name="connsiteY1" fmla="*/ 186115 h 422989"/>
                  <a:gd name="connsiteX2" fmla="*/ 69064 w 472617"/>
                  <a:gd name="connsiteY2" fmla="*/ 345159 h 422989"/>
                  <a:gd name="connsiteX3" fmla="*/ 0 w 472617"/>
                  <a:gd name="connsiteY3" fmla="*/ 422990 h 422989"/>
                  <a:gd name="connsiteX4" fmla="*/ 270164 w 472617"/>
                  <a:gd name="connsiteY4" fmla="*/ 403363 h 422989"/>
                  <a:gd name="connsiteX5" fmla="*/ 448242 w 472617"/>
                  <a:gd name="connsiteY5" fmla="*/ 265299 h 422989"/>
                  <a:gd name="connsiteX6" fmla="*/ 472617 w 472617"/>
                  <a:gd name="connsiteY6" fmla="*/ 0 h 422989"/>
                  <a:gd name="connsiteX7" fmla="*/ 300633 w 472617"/>
                  <a:gd name="connsiteY7" fmla="*/ 14889 h 422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7" h="422989">
                    <a:moveTo>
                      <a:pt x="300633" y="14889"/>
                    </a:moveTo>
                    <a:cubicBezTo>
                      <a:pt x="300633" y="14889"/>
                      <a:pt x="274226" y="170549"/>
                      <a:pt x="261361" y="186115"/>
                    </a:cubicBezTo>
                    <a:cubicBezTo>
                      <a:pt x="251882" y="196944"/>
                      <a:pt x="175369" y="284249"/>
                      <a:pt x="69064" y="345159"/>
                    </a:cubicBezTo>
                    <a:lnTo>
                      <a:pt x="0" y="422990"/>
                    </a:lnTo>
                    <a:lnTo>
                      <a:pt x="270164" y="403363"/>
                    </a:lnTo>
                    <a:lnTo>
                      <a:pt x="448242" y="265299"/>
                    </a:lnTo>
                    <a:lnTo>
                      <a:pt x="472617" y="0"/>
                    </a:lnTo>
                    <a:lnTo>
                      <a:pt x="300633" y="14889"/>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13" name="Freeform: Shape 12">
                <a:extLst>
                  <a:ext uri="{FF2B5EF4-FFF2-40B4-BE49-F238E27FC236}">
                    <a16:creationId xmlns:a16="http://schemas.microsoft.com/office/drawing/2014/main" id="{B789333B-102B-F253-8455-4D8215125669}"/>
                  </a:ext>
                </a:extLst>
              </p:cNvPr>
              <p:cNvSpPr/>
              <p:nvPr/>
            </p:nvSpPr>
            <p:spPr>
              <a:xfrm>
                <a:off x="5240820" y="4573142"/>
                <a:ext cx="221412" cy="169195"/>
              </a:xfrm>
              <a:custGeom>
                <a:avLst/>
                <a:gdLst>
                  <a:gd name="connsiteX0" fmla="*/ 154379 w 221412"/>
                  <a:gd name="connsiteY0" fmla="*/ 0 h 169195"/>
                  <a:gd name="connsiteX1" fmla="*/ 221412 w 221412"/>
                  <a:gd name="connsiteY1" fmla="*/ 169196 h 169195"/>
                  <a:gd name="connsiteX2" fmla="*/ 27084 w 221412"/>
                  <a:gd name="connsiteY2" fmla="*/ 169196 h 169195"/>
                  <a:gd name="connsiteX3" fmla="*/ 0 w 221412"/>
                  <a:gd name="connsiteY3" fmla="*/ 39930 h 169195"/>
                </a:gdLst>
                <a:ahLst/>
                <a:cxnLst>
                  <a:cxn ang="0">
                    <a:pos x="connsiteX0" y="connsiteY0"/>
                  </a:cxn>
                  <a:cxn ang="0">
                    <a:pos x="connsiteX1" y="connsiteY1"/>
                  </a:cxn>
                  <a:cxn ang="0">
                    <a:pos x="connsiteX2" y="connsiteY2"/>
                  </a:cxn>
                  <a:cxn ang="0">
                    <a:pos x="connsiteX3" y="connsiteY3"/>
                  </a:cxn>
                </a:cxnLst>
                <a:rect l="l" t="t" r="r" b="b"/>
                <a:pathLst>
                  <a:path w="221412" h="169195">
                    <a:moveTo>
                      <a:pt x="154379" y="0"/>
                    </a:moveTo>
                    <a:lnTo>
                      <a:pt x="221412" y="169196"/>
                    </a:lnTo>
                    <a:lnTo>
                      <a:pt x="27084" y="169196"/>
                    </a:lnTo>
                    <a:lnTo>
                      <a:pt x="0" y="39930"/>
                    </a:lnTo>
                    <a:close/>
                  </a:path>
                </a:pathLst>
              </a:custGeom>
              <a:solidFill>
                <a:schemeClr val="bg1"/>
              </a:solid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4" name="Freeform: Shape 13">
                <a:extLst>
                  <a:ext uri="{FF2B5EF4-FFF2-40B4-BE49-F238E27FC236}">
                    <a16:creationId xmlns:a16="http://schemas.microsoft.com/office/drawing/2014/main" id="{2A290440-13A9-492A-AE4A-D1A0A11CAEA4}"/>
                  </a:ext>
                </a:extLst>
              </p:cNvPr>
              <p:cNvSpPr/>
              <p:nvPr/>
            </p:nvSpPr>
            <p:spPr>
              <a:xfrm>
                <a:off x="4248866" y="4518322"/>
                <a:ext cx="213287" cy="193560"/>
              </a:xfrm>
              <a:custGeom>
                <a:avLst/>
                <a:gdLst>
                  <a:gd name="connsiteX0" fmla="*/ 44689 w 213287"/>
                  <a:gd name="connsiteY0" fmla="*/ 0 h 193560"/>
                  <a:gd name="connsiteX1" fmla="*/ 0 w 213287"/>
                  <a:gd name="connsiteY1" fmla="*/ 129266 h 193560"/>
                  <a:gd name="connsiteX2" fmla="*/ 148962 w 213287"/>
                  <a:gd name="connsiteY2" fmla="*/ 193560 h 193560"/>
                  <a:gd name="connsiteX3" fmla="*/ 213287 w 213287"/>
                  <a:gd name="connsiteY3" fmla="*/ 39930 h 193560"/>
                </a:gdLst>
                <a:ahLst/>
                <a:cxnLst>
                  <a:cxn ang="0">
                    <a:pos x="connsiteX0" y="connsiteY0"/>
                  </a:cxn>
                  <a:cxn ang="0">
                    <a:pos x="connsiteX1" y="connsiteY1"/>
                  </a:cxn>
                  <a:cxn ang="0">
                    <a:pos x="connsiteX2" y="connsiteY2"/>
                  </a:cxn>
                  <a:cxn ang="0">
                    <a:pos x="connsiteX3" y="connsiteY3"/>
                  </a:cxn>
                </a:cxnLst>
                <a:rect l="l" t="t" r="r" b="b"/>
                <a:pathLst>
                  <a:path w="213287" h="193560">
                    <a:moveTo>
                      <a:pt x="44689" y="0"/>
                    </a:moveTo>
                    <a:lnTo>
                      <a:pt x="0" y="129266"/>
                    </a:lnTo>
                    <a:lnTo>
                      <a:pt x="148962" y="193560"/>
                    </a:lnTo>
                    <a:lnTo>
                      <a:pt x="213287" y="39930"/>
                    </a:lnTo>
                    <a:close/>
                  </a:path>
                </a:pathLst>
              </a:custGeom>
              <a:solidFill>
                <a:schemeClr val="bg1"/>
              </a:solid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5" name="Freeform: Shape 14">
                <a:extLst>
                  <a:ext uri="{FF2B5EF4-FFF2-40B4-BE49-F238E27FC236}">
                    <a16:creationId xmlns:a16="http://schemas.microsoft.com/office/drawing/2014/main" id="{7DC5F877-36AF-0899-C700-AA0B9E69B986}"/>
                  </a:ext>
                </a:extLst>
              </p:cNvPr>
              <p:cNvSpPr/>
              <p:nvPr/>
            </p:nvSpPr>
            <p:spPr>
              <a:xfrm>
                <a:off x="6812893" y="2470377"/>
                <a:ext cx="658024" cy="2076364"/>
              </a:xfrm>
              <a:custGeom>
                <a:avLst/>
                <a:gdLst>
                  <a:gd name="connsiteX0" fmla="*/ 169434 w 658024"/>
                  <a:gd name="connsiteY0" fmla="*/ 298461 h 2076364"/>
                  <a:gd name="connsiteX1" fmla="*/ 24534 w 658024"/>
                  <a:gd name="connsiteY1" fmla="*/ 1170158 h 2076364"/>
                  <a:gd name="connsiteX2" fmla="*/ 7606 w 658024"/>
                  <a:gd name="connsiteY2" fmla="*/ 1922064 h 2076364"/>
                  <a:gd name="connsiteX3" fmla="*/ 40784 w 658024"/>
                  <a:gd name="connsiteY3" fmla="*/ 2048623 h 2076364"/>
                  <a:gd name="connsiteX4" fmla="*/ 240529 w 658024"/>
                  <a:gd name="connsiteY4" fmla="*/ 2075017 h 2076364"/>
                  <a:gd name="connsiteX5" fmla="*/ 257457 w 658024"/>
                  <a:gd name="connsiteY5" fmla="*/ 2008692 h 2076364"/>
                  <a:gd name="connsiteX6" fmla="*/ 327198 w 658024"/>
                  <a:gd name="connsiteY6" fmla="*/ 1786031 h 2076364"/>
                  <a:gd name="connsiteX7" fmla="*/ 407097 w 658024"/>
                  <a:gd name="connsiteY7" fmla="*/ 1493661 h 2076364"/>
                  <a:gd name="connsiteX8" fmla="*/ 653562 w 658024"/>
                  <a:gd name="connsiteY8" fmla="*/ 353281 h 2076364"/>
                  <a:gd name="connsiteX9" fmla="*/ 500537 w 658024"/>
                  <a:gd name="connsiteY9" fmla="*/ 0 h 2076364"/>
                  <a:gd name="connsiteX10" fmla="*/ 114588 w 658024"/>
                  <a:gd name="connsiteY10" fmla="*/ 86628 h 2076364"/>
                  <a:gd name="connsiteX11" fmla="*/ 169434 w 658024"/>
                  <a:gd name="connsiteY11" fmla="*/ 298461 h 20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8024" h="2076364">
                    <a:moveTo>
                      <a:pt x="169434" y="298461"/>
                    </a:moveTo>
                    <a:cubicBezTo>
                      <a:pt x="134902" y="487961"/>
                      <a:pt x="38076" y="990134"/>
                      <a:pt x="24534" y="1170158"/>
                    </a:cubicBezTo>
                    <a:cubicBezTo>
                      <a:pt x="10992" y="1349506"/>
                      <a:pt x="-12030" y="1815133"/>
                      <a:pt x="7606" y="1922064"/>
                    </a:cubicBezTo>
                    <a:cubicBezTo>
                      <a:pt x="-2550" y="2001925"/>
                      <a:pt x="7606" y="2031703"/>
                      <a:pt x="40784" y="2048623"/>
                    </a:cubicBezTo>
                    <a:cubicBezTo>
                      <a:pt x="73962" y="2065542"/>
                      <a:pt x="223602" y="2081108"/>
                      <a:pt x="240529" y="2075017"/>
                    </a:cubicBezTo>
                    <a:cubicBezTo>
                      <a:pt x="257457" y="2068926"/>
                      <a:pt x="257457" y="2008692"/>
                      <a:pt x="257457" y="2008692"/>
                    </a:cubicBezTo>
                    <a:cubicBezTo>
                      <a:pt x="257457" y="2008692"/>
                      <a:pt x="327198" y="1961995"/>
                      <a:pt x="327198" y="1786031"/>
                    </a:cubicBezTo>
                    <a:cubicBezTo>
                      <a:pt x="330584" y="1709554"/>
                      <a:pt x="403711" y="1656089"/>
                      <a:pt x="407097" y="1493661"/>
                    </a:cubicBezTo>
                    <a:cubicBezTo>
                      <a:pt x="410482" y="1330556"/>
                      <a:pt x="696896" y="536689"/>
                      <a:pt x="653562" y="353281"/>
                    </a:cubicBezTo>
                    <a:cubicBezTo>
                      <a:pt x="610227" y="169873"/>
                      <a:pt x="500537" y="0"/>
                      <a:pt x="500537" y="0"/>
                    </a:cubicBezTo>
                    <a:lnTo>
                      <a:pt x="114588" y="86628"/>
                    </a:lnTo>
                    <a:lnTo>
                      <a:pt x="169434" y="298461"/>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16" name="Freeform: Shape 15">
                <a:extLst>
                  <a:ext uri="{FF2B5EF4-FFF2-40B4-BE49-F238E27FC236}">
                    <a16:creationId xmlns:a16="http://schemas.microsoft.com/office/drawing/2014/main" id="{1033D26A-E047-D47A-C45B-84F3E9C2E641}"/>
                  </a:ext>
                </a:extLst>
              </p:cNvPr>
              <p:cNvSpPr/>
              <p:nvPr/>
            </p:nvSpPr>
            <p:spPr>
              <a:xfrm>
                <a:off x="6790085" y="2556328"/>
                <a:ext cx="953958" cy="1668916"/>
              </a:xfrm>
              <a:custGeom>
                <a:avLst/>
                <a:gdLst>
                  <a:gd name="connsiteX0" fmla="*/ 84582 w 953958"/>
                  <a:gd name="connsiteY0" fmla="*/ 57527 h 1668916"/>
                  <a:gd name="connsiteX1" fmla="*/ 1299 w 953958"/>
                  <a:gd name="connsiteY1" fmla="*/ 837858 h 1668916"/>
                  <a:gd name="connsiteX2" fmla="*/ 786737 w 953958"/>
                  <a:gd name="connsiteY2" fmla="*/ 1662856 h 1668916"/>
                  <a:gd name="connsiteX3" fmla="*/ 953304 w 953958"/>
                  <a:gd name="connsiteY3" fmla="*/ 1523439 h 1668916"/>
                  <a:gd name="connsiteX4" fmla="*/ 513865 w 953958"/>
                  <a:gd name="connsiteY4" fmla="*/ 898091 h 1668916"/>
                  <a:gd name="connsiteX5" fmla="*/ 214586 w 953958"/>
                  <a:gd name="connsiteY5" fmla="*/ 0 h 1668916"/>
                  <a:gd name="connsiteX6" fmla="*/ 84582 w 953958"/>
                  <a:gd name="connsiteY6" fmla="*/ 57527 h 16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958" h="1668916">
                    <a:moveTo>
                      <a:pt x="84582" y="57527"/>
                    </a:moveTo>
                    <a:cubicBezTo>
                      <a:pt x="84582" y="57527"/>
                      <a:pt x="-12243" y="698440"/>
                      <a:pt x="1299" y="837858"/>
                    </a:cubicBezTo>
                    <a:cubicBezTo>
                      <a:pt x="14841" y="977275"/>
                      <a:pt x="768455" y="1655412"/>
                      <a:pt x="786737" y="1662856"/>
                    </a:cubicBezTo>
                    <a:cubicBezTo>
                      <a:pt x="867312" y="1695342"/>
                      <a:pt x="962784" y="1589763"/>
                      <a:pt x="953304" y="1523439"/>
                    </a:cubicBezTo>
                    <a:cubicBezTo>
                      <a:pt x="943148" y="1457114"/>
                      <a:pt x="733923" y="997578"/>
                      <a:pt x="513865" y="898091"/>
                    </a:cubicBezTo>
                    <a:cubicBezTo>
                      <a:pt x="307349" y="644974"/>
                      <a:pt x="214586" y="0"/>
                      <a:pt x="214586" y="0"/>
                    </a:cubicBezTo>
                    <a:lnTo>
                      <a:pt x="84582" y="57527"/>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17" name="Freeform: Shape 16">
                <a:extLst>
                  <a:ext uri="{FF2B5EF4-FFF2-40B4-BE49-F238E27FC236}">
                    <a16:creationId xmlns:a16="http://schemas.microsoft.com/office/drawing/2014/main" id="{F0EA9259-F59D-4A89-7563-7DDF959103D8}"/>
                  </a:ext>
                </a:extLst>
              </p:cNvPr>
              <p:cNvSpPr/>
              <p:nvPr/>
            </p:nvSpPr>
            <p:spPr>
              <a:xfrm>
                <a:off x="6417609" y="4673983"/>
                <a:ext cx="617509" cy="336361"/>
              </a:xfrm>
              <a:custGeom>
                <a:avLst/>
                <a:gdLst>
                  <a:gd name="connsiteX0" fmla="*/ 614823 w 617509"/>
                  <a:gd name="connsiteY0" fmla="*/ 0 h 336361"/>
                  <a:gd name="connsiteX1" fmla="*/ 599927 w 617509"/>
                  <a:gd name="connsiteY1" fmla="*/ 330947 h 336361"/>
                  <a:gd name="connsiteX2" fmla="*/ 594510 w 617509"/>
                  <a:gd name="connsiteY2" fmla="*/ 336361 h 336361"/>
                  <a:gd name="connsiteX3" fmla="*/ 559301 w 617509"/>
                  <a:gd name="connsiteY3" fmla="*/ 336361 h 336361"/>
                  <a:gd name="connsiteX4" fmla="*/ 553884 w 617509"/>
                  <a:gd name="connsiteY4" fmla="*/ 330947 h 336361"/>
                  <a:gd name="connsiteX5" fmla="*/ 553884 w 617509"/>
                  <a:gd name="connsiteY5" fmla="*/ 151600 h 336361"/>
                  <a:gd name="connsiteX6" fmla="*/ 369712 w 617509"/>
                  <a:gd name="connsiteY6" fmla="*/ 329594 h 336361"/>
                  <a:gd name="connsiteX7" fmla="*/ 353462 w 617509"/>
                  <a:gd name="connsiteY7" fmla="*/ 336361 h 336361"/>
                  <a:gd name="connsiteX8" fmla="*/ 19650 w 617509"/>
                  <a:gd name="connsiteY8" fmla="*/ 336361 h 336361"/>
                  <a:gd name="connsiteX9" fmla="*/ 692 w 617509"/>
                  <a:gd name="connsiteY9" fmla="*/ 311320 h 336361"/>
                  <a:gd name="connsiteX10" fmla="*/ 54860 w 617509"/>
                  <a:gd name="connsiteY10" fmla="*/ 226722 h 336361"/>
                  <a:gd name="connsiteX11" fmla="*/ 209916 w 617509"/>
                  <a:gd name="connsiteY11" fmla="*/ 129942 h 336361"/>
                  <a:gd name="connsiteX12" fmla="*/ 328409 w 617509"/>
                  <a:gd name="connsiteY12" fmla="*/ 168519 h 336361"/>
                  <a:gd name="connsiteX13" fmla="*/ 567426 w 617509"/>
                  <a:gd name="connsiteY13" fmla="*/ 677 h 336361"/>
                  <a:gd name="connsiteX14" fmla="*/ 614823 w 617509"/>
                  <a:gd name="connsiteY14" fmla="*/ 0 h 336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7509" h="336361">
                    <a:moveTo>
                      <a:pt x="614823" y="0"/>
                    </a:moveTo>
                    <a:cubicBezTo>
                      <a:pt x="624980" y="6091"/>
                      <a:pt x="603312" y="288987"/>
                      <a:pt x="599927" y="330947"/>
                    </a:cubicBezTo>
                    <a:cubicBezTo>
                      <a:pt x="599927" y="333654"/>
                      <a:pt x="597218" y="336361"/>
                      <a:pt x="594510" y="336361"/>
                    </a:cubicBezTo>
                    <a:lnTo>
                      <a:pt x="559301" y="336361"/>
                    </a:lnTo>
                    <a:cubicBezTo>
                      <a:pt x="555915" y="336361"/>
                      <a:pt x="553884" y="333654"/>
                      <a:pt x="553884" y="330947"/>
                    </a:cubicBezTo>
                    <a:lnTo>
                      <a:pt x="553884" y="151600"/>
                    </a:lnTo>
                    <a:lnTo>
                      <a:pt x="369712" y="329594"/>
                    </a:lnTo>
                    <a:cubicBezTo>
                      <a:pt x="364972" y="333654"/>
                      <a:pt x="359556" y="336361"/>
                      <a:pt x="353462" y="336361"/>
                    </a:cubicBezTo>
                    <a:lnTo>
                      <a:pt x="19650" y="336361"/>
                    </a:lnTo>
                    <a:cubicBezTo>
                      <a:pt x="6785" y="336361"/>
                      <a:pt x="-2694" y="323503"/>
                      <a:pt x="692" y="311320"/>
                    </a:cubicBezTo>
                    <a:cubicBezTo>
                      <a:pt x="10848" y="274774"/>
                      <a:pt x="18296" y="253794"/>
                      <a:pt x="54860" y="226722"/>
                    </a:cubicBezTo>
                    <a:cubicBezTo>
                      <a:pt x="98194" y="194237"/>
                      <a:pt x="159811" y="172580"/>
                      <a:pt x="209916" y="129942"/>
                    </a:cubicBezTo>
                    <a:cubicBezTo>
                      <a:pt x="209916" y="129942"/>
                      <a:pt x="218718" y="196267"/>
                      <a:pt x="328409" y="168519"/>
                    </a:cubicBezTo>
                    <a:cubicBezTo>
                      <a:pt x="438099" y="140771"/>
                      <a:pt x="519352" y="677"/>
                      <a:pt x="567426" y="677"/>
                    </a:cubicBezTo>
                    <a:cubicBezTo>
                      <a:pt x="614823" y="0"/>
                      <a:pt x="614823" y="0"/>
                      <a:pt x="614823" y="0"/>
                    </a:cubicBez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18" name="Freeform: Shape 17">
                <a:extLst>
                  <a:ext uri="{FF2B5EF4-FFF2-40B4-BE49-F238E27FC236}">
                    <a16:creationId xmlns:a16="http://schemas.microsoft.com/office/drawing/2014/main" id="{444EE05C-D2C5-36CE-97DC-43F933C0B1AC}"/>
                  </a:ext>
                </a:extLst>
              </p:cNvPr>
              <p:cNvSpPr/>
              <p:nvPr/>
            </p:nvSpPr>
            <p:spPr>
              <a:xfrm>
                <a:off x="7641211" y="4202223"/>
                <a:ext cx="444960" cy="675542"/>
              </a:xfrm>
              <a:custGeom>
                <a:avLst/>
                <a:gdLst>
                  <a:gd name="connsiteX0" fmla="*/ 205775 w 444960"/>
                  <a:gd name="connsiteY0" fmla="*/ 42 h 675542"/>
                  <a:gd name="connsiteX1" fmla="*/ 443437 w 444960"/>
                  <a:gd name="connsiteY1" fmla="*/ 231501 h 675542"/>
                  <a:gd name="connsiteX2" fmla="*/ 443437 w 444960"/>
                  <a:gd name="connsiteY2" fmla="*/ 238946 h 675542"/>
                  <a:gd name="connsiteX3" fmla="*/ 419739 w 444960"/>
                  <a:gd name="connsiteY3" fmla="*/ 265340 h 675542"/>
                  <a:gd name="connsiteX4" fmla="*/ 411613 w 444960"/>
                  <a:gd name="connsiteY4" fmla="*/ 266017 h 675542"/>
                  <a:gd name="connsiteX5" fmla="*/ 277547 w 444960"/>
                  <a:gd name="connsiteY5" fmla="*/ 146903 h 675542"/>
                  <a:gd name="connsiteX6" fmla="*/ 288381 w 444960"/>
                  <a:gd name="connsiteY6" fmla="*/ 402728 h 675542"/>
                  <a:gd name="connsiteX7" fmla="*/ 282287 w 444960"/>
                  <a:gd name="connsiteY7" fmla="*/ 419647 h 675542"/>
                  <a:gd name="connsiteX8" fmla="*/ 60198 w 444960"/>
                  <a:gd name="connsiteY8" fmla="*/ 668703 h 675542"/>
                  <a:gd name="connsiteX9" fmla="*/ 28374 w 444960"/>
                  <a:gd name="connsiteY9" fmla="*/ 665996 h 675542"/>
                  <a:gd name="connsiteX10" fmla="*/ 613 w 444960"/>
                  <a:gd name="connsiteY10" fmla="*/ 569216 h 675542"/>
                  <a:gd name="connsiteX11" fmla="*/ 31759 w 444960"/>
                  <a:gd name="connsiteY11" fmla="*/ 389192 h 675542"/>
                  <a:gd name="connsiteX12" fmla="*/ 139419 w 444960"/>
                  <a:gd name="connsiteY12" fmla="*/ 326251 h 675542"/>
                  <a:gd name="connsiteX13" fmla="*/ 172596 w 444960"/>
                  <a:gd name="connsiteY13" fmla="*/ 35911 h 675542"/>
                  <a:gd name="connsiteX14" fmla="*/ 205775 w 444960"/>
                  <a:gd name="connsiteY14" fmla="*/ 42 h 67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4960" h="675542">
                    <a:moveTo>
                      <a:pt x="205775" y="42"/>
                    </a:moveTo>
                    <a:cubicBezTo>
                      <a:pt x="217285" y="-3342"/>
                      <a:pt x="414322" y="201046"/>
                      <a:pt x="443437" y="231501"/>
                    </a:cubicBezTo>
                    <a:cubicBezTo>
                      <a:pt x="445469" y="233532"/>
                      <a:pt x="445469" y="236916"/>
                      <a:pt x="443437" y="238946"/>
                    </a:cubicBezTo>
                    <a:lnTo>
                      <a:pt x="419739" y="265340"/>
                    </a:lnTo>
                    <a:cubicBezTo>
                      <a:pt x="417708" y="267371"/>
                      <a:pt x="414322" y="268048"/>
                      <a:pt x="411613" y="266017"/>
                    </a:cubicBezTo>
                    <a:lnTo>
                      <a:pt x="277547" y="146903"/>
                    </a:lnTo>
                    <a:lnTo>
                      <a:pt x="288381" y="402728"/>
                    </a:lnTo>
                    <a:cubicBezTo>
                      <a:pt x="288381" y="408818"/>
                      <a:pt x="286350" y="414910"/>
                      <a:pt x="282287" y="419647"/>
                    </a:cubicBezTo>
                    <a:lnTo>
                      <a:pt x="60198" y="668703"/>
                    </a:lnTo>
                    <a:cubicBezTo>
                      <a:pt x="51395" y="678855"/>
                      <a:pt x="35822" y="677501"/>
                      <a:pt x="28374" y="665996"/>
                    </a:cubicBezTo>
                    <a:cubicBezTo>
                      <a:pt x="8061" y="634187"/>
                      <a:pt x="-2773" y="614561"/>
                      <a:pt x="613" y="569216"/>
                    </a:cubicBezTo>
                    <a:cubicBezTo>
                      <a:pt x="5352" y="515073"/>
                      <a:pt x="29728" y="454840"/>
                      <a:pt x="31759" y="389192"/>
                    </a:cubicBezTo>
                    <a:cubicBezTo>
                      <a:pt x="31759" y="389192"/>
                      <a:pt x="87282" y="427092"/>
                      <a:pt x="139419" y="326251"/>
                    </a:cubicBezTo>
                    <a:cubicBezTo>
                      <a:pt x="191555" y="226087"/>
                      <a:pt x="140773" y="71780"/>
                      <a:pt x="172596" y="35911"/>
                    </a:cubicBezTo>
                    <a:cubicBezTo>
                      <a:pt x="205775" y="42"/>
                      <a:pt x="205775" y="42"/>
                      <a:pt x="205775" y="42"/>
                    </a:cubicBez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19" name="Freeform: Shape 18">
                <a:extLst>
                  <a:ext uri="{FF2B5EF4-FFF2-40B4-BE49-F238E27FC236}">
                    <a16:creationId xmlns:a16="http://schemas.microsoft.com/office/drawing/2014/main" id="{DF54F51A-28EB-DA02-DC39-6241AFF6926E}"/>
                  </a:ext>
                </a:extLst>
              </p:cNvPr>
              <p:cNvSpPr/>
              <p:nvPr/>
            </p:nvSpPr>
            <p:spPr>
              <a:xfrm>
                <a:off x="7209833" y="2692361"/>
                <a:ext cx="203807" cy="184085"/>
              </a:xfrm>
              <a:custGeom>
                <a:avLst/>
                <a:gdLst>
                  <a:gd name="connsiteX0" fmla="*/ 25730 w 203807"/>
                  <a:gd name="connsiteY0" fmla="*/ 0 h 184085"/>
                  <a:gd name="connsiteX1" fmla="*/ 0 w 203807"/>
                  <a:gd name="connsiteY1" fmla="*/ 18950 h 184085"/>
                  <a:gd name="connsiteX2" fmla="*/ 194328 w 203807"/>
                  <a:gd name="connsiteY2" fmla="*/ 184085 h 184085"/>
                  <a:gd name="connsiteX3" fmla="*/ 203808 w 203807"/>
                  <a:gd name="connsiteY3" fmla="*/ 158367 h 184085"/>
                  <a:gd name="connsiteX4" fmla="*/ 25730 w 203807"/>
                  <a:gd name="connsiteY4" fmla="*/ 0 h 184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07" h="184085">
                    <a:moveTo>
                      <a:pt x="25730" y="0"/>
                    </a:moveTo>
                    <a:lnTo>
                      <a:pt x="0" y="18950"/>
                    </a:lnTo>
                    <a:cubicBezTo>
                      <a:pt x="0" y="18950"/>
                      <a:pt x="27761" y="165135"/>
                      <a:pt x="194328" y="184085"/>
                    </a:cubicBezTo>
                    <a:lnTo>
                      <a:pt x="203808" y="158367"/>
                    </a:lnTo>
                    <a:cubicBezTo>
                      <a:pt x="203808" y="158367"/>
                      <a:pt x="55522" y="135357"/>
                      <a:pt x="25730" y="0"/>
                    </a:cubicBezTo>
                    <a:close/>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20" name="Freeform: Shape 19">
                <a:extLst>
                  <a:ext uri="{FF2B5EF4-FFF2-40B4-BE49-F238E27FC236}">
                    <a16:creationId xmlns:a16="http://schemas.microsoft.com/office/drawing/2014/main" id="{33036E4C-BF26-77A2-9C1F-864AD7E572DF}"/>
                  </a:ext>
                </a:extLst>
              </p:cNvPr>
              <p:cNvSpPr/>
              <p:nvPr/>
            </p:nvSpPr>
            <p:spPr>
              <a:xfrm>
                <a:off x="6607191" y="714246"/>
                <a:ext cx="1270424" cy="1585403"/>
              </a:xfrm>
              <a:custGeom>
                <a:avLst/>
                <a:gdLst>
                  <a:gd name="connsiteX0" fmla="*/ 34554 w 1270424"/>
                  <a:gd name="connsiteY0" fmla="*/ 113578 h 1585403"/>
                  <a:gd name="connsiteX1" fmla="*/ 157786 w 1270424"/>
                  <a:gd name="connsiteY1" fmla="*/ 555 h 1585403"/>
                  <a:gd name="connsiteX2" fmla="*/ 325031 w 1270424"/>
                  <a:gd name="connsiteY2" fmla="*/ 40486 h 1585403"/>
                  <a:gd name="connsiteX3" fmla="*/ 432690 w 1270424"/>
                  <a:gd name="connsiteY3" fmla="*/ 24243 h 1585403"/>
                  <a:gd name="connsiteX4" fmla="*/ 487535 w 1270424"/>
                  <a:gd name="connsiteY4" fmla="*/ 98012 h 1585403"/>
                  <a:gd name="connsiteX5" fmla="*/ 670353 w 1270424"/>
                  <a:gd name="connsiteY5" fmla="*/ 142003 h 1585403"/>
                  <a:gd name="connsiteX6" fmla="*/ 731292 w 1270424"/>
                  <a:gd name="connsiteY6" fmla="*/ 347068 h 1585403"/>
                  <a:gd name="connsiteX7" fmla="*/ 895828 w 1270424"/>
                  <a:gd name="connsiteY7" fmla="*/ 361281 h 1585403"/>
                  <a:gd name="connsiteX8" fmla="*/ 942548 w 1270424"/>
                  <a:gd name="connsiteY8" fmla="*/ 468889 h 1585403"/>
                  <a:gd name="connsiteX9" fmla="*/ 1098958 w 1270424"/>
                  <a:gd name="connsiteY9" fmla="*/ 556194 h 1585403"/>
                  <a:gd name="connsiteX10" fmla="*/ 1125365 w 1270424"/>
                  <a:gd name="connsiteY10" fmla="*/ 804574 h 1585403"/>
                  <a:gd name="connsiteX11" fmla="*/ 1268911 w 1270424"/>
                  <a:gd name="connsiteY11" fmla="*/ 1096267 h 1585403"/>
                  <a:gd name="connsiteX12" fmla="*/ 1161929 w 1270424"/>
                  <a:gd name="connsiteY12" fmla="*/ 1239745 h 1585403"/>
                  <a:gd name="connsiteX13" fmla="*/ 1105052 w 1270424"/>
                  <a:gd name="connsiteY13" fmla="*/ 1374425 h 1585403"/>
                  <a:gd name="connsiteX14" fmla="*/ 977757 w 1270424"/>
                  <a:gd name="connsiteY14" fmla="*/ 1441427 h 1585403"/>
                  <a:gd name="connsiteX15" fmla="*/ 859264 w 1270424"/>
                  <a:gd name="connsiteY15" fmla="*/ 1582874 h 1585403"/>
                  <a:gd name="connsiteX16" fmla="*/ 690666 w 1270424"/>
                  <a:gd name="connsiteY16" fmla="*/ 1480003 h 1585403"/>
                  <a:gd name="connsiteX17" fmla="*/ 33200 w 1270424"/>
                  <a:gd name="connsiteY17" fmla="*/ 892556 h 1585403"/>
                  <a:gd name="connsiteX18" fmla="*/ 102264 w 1270424"/>
                  <a:gd name="connsiteY18" fmla="*/ 514234 h 1585403"/>
                  <a:gd name="connsiteX19" fmla="*/ 34554 w 1270424"/>
                  <a:gd name="connsiteY19" fmla="*/ 113578 h 15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424" h="1585403">
                    <a:moveTo>
                      <a:pt x="34554" y="113578"/>
                    </a:moveTo>
                    <a:cubicBezTo>
                      <a:pt x="34554" y="113578"/>
                      <a:pt x="31845" y="10707"/>
                      <a:pt x="157786" y="555"/>
                    </a:cubicBezTo>
                    <a:cubicBezTo>
                      <a:pt x="232945" y="-5536"/>
                      <a:pt x="325031" y="40486"/>
                      <a:pt x="325031" y="40486"/>
                    </a:cubicBezTo>
                    <a:cubicBezTo>
                      <a:pt x="325031" y="40486"/>
                      <a:pt x="379199" y="9354"/>
                      <a:pt x="432690" y="24243"/>
                    </a:cubicBezTo>
                    <a:cubicBezTo>
                      <a:pt x="488889" y="39809"/>
                      <a:pt x="487535" y="98012"/>
                      <a:pt x="487535" y="98012"/>
                    </a:cubicBezTo>
                    <a:cubicBezTo>
                      <a:pt x="487535" y="98012"/>
                      <a:pt x="599257" y="32364"/>
                      <a:pt x="670353" y="142003"/>
                    </a:cubicBezTo>
                    <a:cubicBezTo>
                      <a:pt x="741448" y="251642"/>
                      <a:pt x="731292" y="347068"/>
                      <a:pt x="731292" y="347068"/>
                    </a:cubicBezTo>
                    <a:cubicBezTo>
                      <a:pt x="731292" y="347068"/>
                      <a:pt x="838951" y="304431"/>
                      <a:pt x="895828" y="361281"/>
                    </a:cubicBezTo>
                    <a:cubicBezTo>
                      <a:pt x="952704" y="418131"/>
                      <a:pt x="942548" y="468889"/>
                      <a:pt x="942548" y="468889"/>
                    </a:cubicBezTo>
                    <a:cubicBezTo>
                      <a:pt x="942548" y="468889"/>
                      <a:pt x="1048176" y="444525"/>
                      <a:pt x="1098958" y="556194"/>
                    </a:cubicBezTo>
                    <a:cubicBezTo>
                      <a:pt x="1149741" y="667864"/>
                      <a:pt x="1110469" y="754492"/>
                      <a:pt x="1125365" y="804574"/>
                    </a:cubicBezTo>
                    <a:cubicBezTo>
                      <a:pt x="1155835" y="906091"/>
                      <a:pt x="1285838" y="931132"/>
                      <a:pt x="1268911" y="1096267"/>
                    </a:cubicBezTo>
                    <a:cubicBezTo>
                      <a:pt x="1255369" y="1226887"/>
                      <a:pt x="1161929" y="1239745"/>
                      <a:pt x="1161929" y="1239745"/>
                    </a:cubicBezTo>
                    <a:cubicBezTo>
                      <a:pt x="1161929" y="1239745"/>
                      <a:pt x="1161929" y="1322990"/>
                      <a:pt x="1105052" y="1374425"/>
                    </a:cubicBezTo>
                    <a:cubicBezTo>
                      <a:pt x="1073228" y="1403527"/>
                      <a:pt x="977757" y="1441427"/>
                      <a:pt x="977757" y="1441427"/>
                    </a:cubicBezTo>
                    <a:cubicBezTo>
                      <a:pt x="977757" y="1441427"/>
                      <a:pt x="966923" y="1560541"/>
                      <a:pt x="859264" y="1582874"/>
                    </a:cubicBezTo>
                    <a:cubicBezTo>
                      <a:pt x="751605" y="1604532"/>
                      <a:pt x="690666" y="1480003"/>
                      <a:pt x="690666" y="1480003"/>
                    </a:cubicBezTo>
                    <a:cubicBezTo>
                      <a:pt x="690666" y="1480003"/>
                      <a:pt x="84659" y="1013023"/>
                      <a:pt x="33200" y="892556"/>
                    </a:cubicBezTo>
                    <a:cubicBezTo>
                      <a:pt x="-62272" y="669217"/>
                      <a:pt x="75857" y="667187"/>
                      <a:pt x="102264" y="514234"/>
                    </a:cubicBezTo>
                    <a:cubicBezTo>
                      <a:pt x="130025" y="361958"/>
                      <a:pt x="34554" y="113578"/>
                      <a:pt x="34554" y="113578"/>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21" name="Freeform: Shape 20">
                <a:extLst>
                  <a:ext uri="{FF2B5EF4-FFF2-40B4-BE49-F238E27FC236}">
                    <a16:creationId xmlns:a16="http://schemas.microsoft.com/office/drawing/2014/main" id="{8F581594-BB4F-75F2-648B-3317A9D9A592}"/>
                  </a:ext>
                </a:extLst>
              </p:cNvPr>
              <p:cNvSpPr/>
              <p:nvPr/>
            </p:nvSpPr>
            <p:spPr>
              <a:xfrm>
                <a:off x="4869768" y="2685594"/>
                <a:ext cx="578009" cy="1946260"/>
              </a:xfrm>
              <a:custGeom>
                <a:avLst/>
                <a:gdLst>
                  <a:gd name="connsiteX0" fmla="*/ 396105 w 578009"/>
                  <a:gd name="connsiteY0" fmla="*/ 0 h 1946260"/>
                  <a:gd name="connsiteX1" fmla="*/ 577568 w 578009"/>
                  <a:gd name="connsiteY1" fmla="*/ 1826638 h 1946260"/>
                  <a:gd name="connsiteX2" fmla="*/ 549807 w 578009"/>
                  <a:gd name="connsiteY2" fmla="*/ 1915296 h 1946260"/>
                  <a:gd name="connsiteX3" fmla="*/ 359541 w 578009"/>
                  <a:gd name="connsiteY3" fmla="*/ 1944398 h 1946260"/>
                  <a:gd name="connsiteX4" fmla="*/ 245788 w 578009"/>
                  <a:gd name="connsiteY4" fmla="*/ 1759636 h 1946260"/>
                  <a:gd name="connsiteX5" fmla="*/ 0 w 578009"/>
                  <a:gd name="connsiteY5" fmla="*/ 624671 h 1946260"/>
                  <a:gd name="connsiteX6" fmla="*/ 90732 w 578009"/>
                  <a:gd name="connsiteY6" fmla="*/ 677 h 1946260"/>
                  <a:gd name="connsiteX7" fmla="*/ 396105 w 578009"/>
                  <a:gd name="connsiteY7" fmla="*/ 677 h 194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009" h="1946260">
                    <a:moveTo>
                      <a:pt x="396105" y="0"/>
                    </a:moveTo>
                    <a:cubicBezTo>
                      <a:pt x="396105" y="0"/>
                      <a:pt x="588402" y="1790769"/>
                      <a:pt x="577568" y="1826638"/>
                    </a:cubicBezTo>
                    <a:cubicBezTo>
                      <a:pt x="566734" y="1863184"/>
                      <a:pt x="549807" y="1915296"/>
                      <a:pt x="549807" y="1915296"/>
                    </a:cubicBezTo>
                    <a:cubicBezTo>
                      <a:pt x="549807" y="1915296"/>
                      <a:pt x="388657" y="1955227"/>
                      <a:pt x="359541" y="1944398"/>
                    </a:cubicBezTo>
                    <a:cubicBezTo>
                      <a:pt x="330426" y="1933570"/>
                      <a:pt x="255945" y="1802951"/>
                      <a:pt x="245788" y="1759636"/>
                    </a:cubicBezTo>
                    <a:cubicBezTo>
                      <a:pt x="235632" y="1716322"/>
                      <a:pt x="76513" y="816877"/>
                      <a:pt x="0" y="624671"/>
                    </a:cubicBezTo>
                    <a:cubicBezTo>
                      <a:pt x="36564" y="123851"/>
                      <a:pt x="90732" y="677"/>
                      <a:pt x="90732" y="677"/>
                    </a:cubicBezTo>
                    <a:lnTo>
                      <a:pt x="396105" y="677"/>
                    </a:ln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22" name="Freeform: Shape 21">
                <a:extLst>
                  <a:ext uri="{FF2B5EF4-FFF2-40B4-BE49-F238E27FC236}">
                    <a16:creationId xmlns:a16="http://schemas.microsoft.com/office/drawing/2014/main" id="{7B777139-CF63-E916-B5F2-7985561FCA9D}"/>
                  </a:ext>
                </a:extLst>
              </p:cNvPr>
              <p:cNvSpPr/>
              <p:nvPr/>
            </p:nvSpPr>
            <p:spPr>
              <a:xfrm>
                <a:off x="4263127" y="2621299"/>
                <a:ext cx="771177" cy="1991345"/>
              </a:xfrm>
              <a:custGeom>
                <a:avLst/>
                <a:gdLst>
                  <a:gd name="connsiteX0" fmla="*/ 771177 w 771177"/>
                  <a:gd name="connsiteY0" fmla="*/ 90012 h 1991345"/>
                  <a:gd name="connsiteX1" fmla="*/ 571432 w 771177"/>
                  <a:gd name="connsiteY1" fmla="*/ 1151885 h 1991345"/>
                  <a:gd name="connsiteX2" fmla="*/ 219339 w 771177"/>
                  <a:gd name="connsiteY2" fmla="*/ 1984328 h 1991345"/>
                  <a:gd name="connsiteX3" fmla="*/ 635 w 771177"/>
                  <a:gd name="connsiteY3" fmla="*/ 1883488 h 1991345"/>
                  <a:gd name="connsiteX4" fmla="*/ 227464 w 771177"/>
                  <a:gd name="connsiteY4" fmla="*/ 933284 h 1991345"/>
                  <a:gd name="connsiteX5" fmla="*/ 356114 w 771177"/>
                  <a:gd name="connsiteY5" fmla="*/ 0 h 1991345"/>
                  <a:gd name="connsiteX6" fmla="*/ 771177 w 771177"/>
                  <a:gd name="connsiteY6" fmla="*/ 90012 h 199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177" h="1991345">
                    <a:moveTo>
                      <a:pt x="771177" y="90012"/>
                    </a:moveTo>
                    <a:cubicBezTo>
                      <a:pt x="771177" y="90012"/>
                      <a:pt x="664195" y="947496"/>
                      <a:pt x="571432" y="1151885"/>
                    </a:cubicBezTo>
                    <a:cubicBezTo>
                      <a:pt x="478669" y="1356274"/>
                      <a:pt x="262674" y="1962671"/>
                      <a:pt x="219339" y="1984328"/>
                    </a:cubicBezTo>
                    <a:cubicBezTo>
                      <a:pt x="176004" y="2005986"/>
                      <a:pt x="14177" y="1978914"/>
                      <a:pt x="635" y="1883488"/>
                    </a:cubicBezTo>
                    <a:cubicBezTo>
                      <a:pt x="-12907" y="1788061"/>
                      <a:pt x="194286" y="1413800"/>
                      <a:pt x="227464" y="933284"/>
                    </a:cubicBezTo>
                    <a:cubicBezTo>
                      <a:pt x="260642" y="452768"/>
                      <a:pt x="356114" y="0"/>
                      <a:pt x="356114" y="0"/>
                    </a:cubicBezTo>
                    <a:lnTo>
                      <a:pt x="771177" y="90012"/>
                    </a:lnTo>
                    <a:close/>
                  </a:path>
                </a:pathLst>
              </a:custGeom>
              <a:solidFill>
                <a:schemeClr val="accent1"/>
              </a:solidFill>
              <a:ln w="6766" cap="flat">
                <a:noFill/>
                <a:prstDash val="solid"/>
                <a:miter/>
              </a:ln>
            </p:spPr>
            <p:txBody>
              <a:bodyPr rtlCol="0" anchor="ctr"/>
              <a:lstStyle/>
              <a:p>
                <a:pPr defTabSz="1219170"/>
                <a:endParaRPr lang="pt-BR" sz="2400" dirty="0">
                  <a:solidFill>
                    <a:srgbClr val="000000"/>
                  </a:solidFill>
                  <a:latin typeface="Calibri"/>
                </a:endParaRPr>
              </a:p>
            </p:txBody>
          </p:sp>
          <p:sp>
            <p:nvSpPr>
              <p:cNvPr id="23" name="Freeform: Shape 22">
                <a:extLst>
                  <a:ext uri="{FF2B5EF4-FFF2-40B4-BE49-F238E27FC236}">
                    <a16:creationId xmlns:a16="http://schemas.microsoft.com/office/drawing/2014/main" id="{555E3A5F-2A02-1CB1-B6EC-FFDFD3E2AE89}"/>
                  </a:ext>
                </a:extLst>
              </p:cNvPr>
              <p:cNvSpPr/>
              <p:nvPr/>
            </p:nvSpPr>
            <p:spPr>
              <a:xfrm>
                <a:off x="5223216" y="4542687"/>
                <a:ext cx="16927" cy="43990"/>
              </a:xfrm>
              <a:custGeom>
                <a:avLst/>
                <a:gdLst>
                  <a:gd name="connsiteX0" fmla="*/ 0 w 16927"/>
                  <a:gd name="connsiteY0" fmla="*/ 0 h 43990"/>
                  <a:gd name="connsiteX1" fmla="*/ 16928 w 16927"/>
                  <a:gd name="connsiteY1" fmla="*/ 43991 h 43990"/>
                </a:gdLst>
                <a:ahLst/>
                <a:cxnLst>
                  <a:cxn ang="0">
                    <a:pos x="connsiteX0" y="connsiteY0"/>
                  </a:cxn>
                  <a:cxn ang="0">
                    <a:pos x="connsiteX1" y="connsiteY1"/>
                  </a:cxn>
                </a:cxnLst>
                <a:rect l="l" t="t" r="r" b="b"/>
                <a:pathLst>
                  <a:path w="16927" h="43990">
                    <a:moveTo>
                      <a:pt x="0" y="0"/>
                    </a:moveTo>
                    <a:cubicBezTo>
                      <a:pt x="0" y="0"/>
                      <a:pt x="6771" y="31809"/>
                      <a:pt x="16928" y="43991"/>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24" name="Freeform: Shape 23">
                <a:extLst>
                  <a:ext uri="{FF2B5EF4-FFF2-40B4-BE49-F238E27FC236}">
                    <a16:creationId xmlns:a16="http://schemas.microsoft.com/office/drawing/2014/main" id="{BE953AA4-BFE3-8E68-07EA-4A8028268FC7}"/>
                  </a:ext>
                </a:extLst>
              </p:cNvPr>
              <p:cNvSpPr/>
              <p:nvPr/>
            </p:nvSpPr>
            <p:spPr>
              <a:xfrm>
                <a:off x="5291603" y="4542687"/>
                <a:ext cx="11510" cy="29778"/>
              </a:xfrm>
              <a:custGeom>
                <a:avLst/>
                <a:gdLst>
                  <a:gd name="connsiteX0" fmla="*/ 0 w 11510"/>
                  <a:gd name="connsiteY0" fmla="*/ 0 h 29778"/>
                  <a:gd name="connsiteX1" fmla="*/ 11511 w 11510"/>
                  <a:gd name="connsiteY1" fmla="*/ 29778 h 29778"/>
                </a:gdLst>
                <a:ahLst/>
                <a:cxnLst>
                  <a:cxn ang="0">
                    <a:pos x="connsiteX0" y="connsiteY0"/>
                  </a:cxn>
                  <a:cxn ang="0">
                    <a:pos x="connsiteX1" y="connsiteY1"/>
                  </a:cxn>
                </a:cxnLst>
                <a:rect l="l" t="t" r="r" b="b"/>
                <a:pathLst>
                  <a:path w="11510" h="29778">
                    <a:moveTo>
                      <a:pt x="0" y="0"/>
                    </a:moveTo>
                    <a:cubicBezTo>
                      <a:pt x="0" y="0"/>
                      <a:pt x="4740" y="21657"/>
                      <a:pt x="11511" y="29778"/>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25" name="Freeform: Shape 24">
                <a:extLst>
                  <a:ext uri="{FF2B5EF4-FFF2-40B4-BE49-F238E27FC236}">
                    <a16:creationId xmlns:a16="http://schemas.microsoft.com/office/drawing/2014/main" id="{EEC9669D-F7CD-F971-DB9A-159BB3E4A9A8}"/>
                  </a:ext>
                </a:extLst>
              </p:cNvPr>
              <p:cNvSpPr/>
              <p:nvPr/>
            </p:nvSpPr>
            <p:spPr>
              <a:xfrm>
                <a:off x="5353219" y="4529828"/>
                <a:ext cx="11510" cy="29778"/>
              </a:xfrm>
              <a:custGeom>
                <a:avLst/>
                <a:gdLst>
                  <a:gd name="connsiteX0" fmla="*/ 0 w 11510"/>
                  <a:gd name="connsiteY0" fmla="*/ 0 h 29778"/>
                  <a:gd name="connsiteX1" fmla="*/ 11511 w 11510"/>
                  <a:gd name="connsiteY1" fmla="*/ 29779 h 29778"/>
                </a:gdLst>
                <a:ahLst/>
                <a:cxnLst>
                  <a:cxn ang="0">
                    <a:pos x="connsiteX0" y="connsiteY0"/>
                  </a:cxn>
                  <a:cxn ang="0">
                    <a:pos x="connsiteX1" y="connsiteY1"/>
                  </a:cxn>
                </a:cxnLst>
                <a:rect l="l" t="t" r="r" b="b"/>
                <a:pathLst>
                  <a:path w="11510" h="29778">
                    <a:moveTo>
                      <a:pt x="0" y="0"/>
                    </a:moveTo>
                    <a:cubicBezTo>
                      <a:pt x="0" y="0"/>
                      <a:pt x="4740" y="21657"/>
                      <a:pt x="11511" y="29779"/>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26" name="Freeform: Shape 25">
                <a:extLst>
                  <a:ext uri="{FF2B5EF4-FFF2-40B4-BE49-F238E27FC236}">
                    <a16:creationId xmlns:a16="http://schemas.microsoft.com/office/drawing/2014/main" id="{8F365162-236B-ECA9-3A99-3940CB04F842}"/>
                  </a:ext>
                </a:extLst>
              </p:cNvPr>
              <p:cNvSpPr/>
              <p:nvPr/>
            </p:nvSpPr>
            <p:spPr>
              <a:xfrm>
                <a:off x="6685079" y="959797"/>
                <a:ext cx="368343" cy="408777"/>
              </a:xfrm>
              <a:custGeom>
                <a:avLst/>
                <a:gdLst>
                  <a:gd name="connsiteX0" fmla="*/ 367666 w 368343"/>
                  <a:gd name="connsiteY0" fmla="*/ 408777 h 408777"/>
                  <a:gd name="connsiteX1" fmla="*/ 167244 w 368343"/>
                  <a:gd name="connsiteY1" fmla="*/ 408777 h 408777"/>
                  <a:gd name="connsiteX2" fmla="*/ 0 w 368343"/>
                  <a:gd name="connsiteY2" fmla="*/ 241612 h 408777"/>
                  <a:gd name="connsiteX3" fmla="*/ 0 w 368343"/>
                  <a:gd name="connsiteY3" fmla="*/ 0 h 408777"/>
                  <a:gd name="connsiteX4" fmla="*/ 368343 w 368343"/>
                  <a:gd name="connsiteY4" fmla="*/ 0 h 408777"/>
                  <a:gd name="connsiteX5" fmla="*/ 368343 w 368343"/>
                  <a:gd name="connsiteY5" fmla="*/ 408777 h 40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43" h="408777">
                    <a:moveTo>
                      <a:pt x="367666" y="408777"/>
                    </a:moveTo>
                    <a:lnTo>
                      <a:pt x="167244" y="408777"/>
                    </a:lnTo>
                    <a:cubicBezTo>
                      <a:pt x="74481" y="408777"/>
                      <a:pt x="0" y="333654"/>
                      <a:pt x="0" y="241612"/>
                    </a:cubicBezTo>
                    <a:lnTo>
                      <a:pt x="0" y="0"/>
                    </a:lnTo>
                    <a:lnTo>
                      <a:pt x="368343" y="0"/>
                    </a:lnTo>
                    <a:lnTo>
                      <a:pt x="368343" y="408777"/>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27" name="Freeform: Shape 26">
                <a:extLst>
                  <a:ext uri="{FF2B5EF4-FFF2-40B4-BE49-F238E27FC236}">
                    <a16:creationId xmlns:a16="http://schemas.microsoft.com/office/drawing/2014/main" id="{7FE13A5F-85F1-5D69-9238-F9BC8B79AC01}"/>
                  </a:ext>
                </a:extLst>
              </p:cNvPr>
              <p:cNvSpPr/>
              <p:nvPr/>
            </p:nvSpPr>
            <p:spPr>
              <a:xfrm>
                <a:off x="6829302" y="1368574"/>
                <a:ext cx="222766" cy="104901"/>
              </a:xfrm>
              <a:custGeom>
                <a:avLst/>
                <a:gdLst>
                  <a:gd name="connsiteX0" fmla="*/ 0 w 222766"/>
                  <a:gd name="connsiteY0" fmla="*/ 0 h 104901"/>
                  <a:gd name="connsiteX1" fmla="*/ 222766 w 222766"/>
                  <a:gd name="connsiteY1" fmla="*/ 0 h 104901"/>
                  <a:gd name="connsiteX2" fmla="*/ 222766 w 222766"/>
                  <a:gd name="connsiteY2" fmla="*/ 104901 h 104901"/>
                  <a:gd name="connsiteX3" fmla="*/ 0 w 222766"/>
                  <a:gd name="connsiteY3" fmla="*/ 104901 h 104901"/>
                </a:gdLst>
                <a:ahLst/>
                <a:cxnLst>
                  <a:cxn ang="0">
                    <a:pos x="connsiteX0" y="connsiteY0"/>
                  </a:cxn>
                  <a:cxn ang="0">
                    <a:pos x="connsiteX1" y="connsiteY1"/>
                  </a:cxn>
                  <a:cxn ang="0">
                    <a:pos x="connsiteX2" y="connsiteY2"/>
                  </a:cxn>
                  <a:cxn ang="0">
                    <a:pos x="connsiteX3" y="connsiteY3"/>
                  </a:cxn>
                </a:cxnLst>
                <a:rect l="l" t="t" r="r" b="b"/>
                <a:pathLst>
                  <a:path w="222766" h="104901">
                    <a:moveTo>
                      <a:pt x="0" y="0"/>
                    </a:moveTo>
                    <a:lnTo>
                      <a:pt x="222766" y="0"/>
                    </a:lnTo>
                    <a:lnTo>
                      <a:pt x="222766" y="104901"/>
                    </a:lnTo>
                    <a:lnTo>
                      <a:pt x="0" y="104901"/>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28" name="Freeform: Shape 27">
                <a:extLst>
                  <a:ext uri="{FF2B5EF4-FFF2-40B4-BE49-F238E27FC236}">
                    <a16:creationId xmlns:a16="http://schemas.microsoft.com/office/drawing/2014/main" id="{2C189092-A49B-827F-D00C-F1E5024AE591}"/>
                  </a:ext>
                </a:extLst>
              </p:cNvPr>
              <p:cNvSpPr/>
              <p:nvPr/>
            </p:nvSpPr>
            <p:spPr>
              <a:xfrm>
                <a:off x="6684402" y="974009"/>
                <a:ext cx="260007" cy="395241"/>
              </a:xfrm>
              <a:custGeom>
                <a:avLst/>
                <a:gdLst>
                  <a:gd name="connsiteX0" fmla="*/ 260007 w 260007"/>
                  <a:gd name="connsiteY0" fmla="*/ 363433 h 395241"/>
                  <a:gd name="connsiteX1" fmla="*/ 167244 w 260007"/>
                  <a:gd name="connsiteY1" fmla="*/ 395241 h 395241"/>
                  <a:gd name="connsiteX2" fmla="*/ 0 w 260007"/>
                  <a:gd name="connsiteY2" fmla="*/ 228076 h 395241"/>
                  <a:gd name="connsiteX3" fmla="*/ 0 w 260007"/>
                  <a:gd name="connsiteY3" fmla="*/ 0 h 395241"/>
                </a:gdLst>
                <a:ahLst/>
                <a:cxnLst>
                  <a:cxn ang="0">
                    <a:pos x="connsiteX0" y="connsiteY0"/>
                  </a:cxn>
                  <a:cxn ang="0">
                    <a:pos x="connsiteX1" y="connsiteY1"/>
                  </a:cxn>
                  <a:cxn ang="0">
                    <a:pos x="connsiteX2" y="connsiteY2"/>
                  </a:cxn>
                  <a:cxn ang="0">
                    <a:pos x="connsiteX3" y="connsiteY3"/>
                  </a:cxn>
                </a:cxnLst>
                <a:rect l="l" t="t" r="r" b="b"/>
                <a:pathLst>
                  <a:path w="260007" h="395241">
                    <a:moveTo>
                      <a:pt x="260007" y="363433"/>
                    </a:moveTo>
                    <a:cubicBezTo>
                      <a:pt x="221412" y="395241"/>
                      <a:pt x="167244" y="395241"/>
                      <a:pt x="167244" y="395241"/>
                    </a:cubicBezTo>
                    <a:cubicBezTo>
                      <a:pt x="74481" y="395241"/>
                      <a:pt x="0" y="320118"/>
                      <a:pt x="0" y="228076"/>
                    </a:cubicBezTo>
                    <a:lnTo>
                      <a:pt x="0" y="0"/>
                    </a:ln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29" name="Freeform: Shape 28">
                <a:extLst>
                  <a:ext uri="{FF2B5EF4-FFF2-40B4-BE49-F238E27FC236}">
                    <a16:creationId xmlns:a16="http://schemas.microsoft.com/office/drawing/2014/main" id="{87C57756-5273-0B8F-76EE-889CBF8F873C}"/>
                  </a:ext>
                </a:extLst>
              </p:cNvPr>
              <p:cNvSpPr/>
              <p:nvPr/>
            </p:nvSpPr>
            <p:spPr>
              <a:xfrm>
                <a:off x="6604663" y="813160"/>
                <a:ext cx="521597" cy="236729"/>
              </a:xfrm>
              <a:custGeom>
                <a:avLst/>
                <a:gdLst>
                  <a:gd name="connsiteX0" fmla="*/ 22862 w 521597"/>
                  <a:gd name="connsiteY0" fmla="*/ 185890 h 236729"/>
                  <a:gd name="connsiteX1" fmla="*/ 236149 w 521597"/>
                  <a:gd name="connsiteY1" fmla="*/ 161526 h 236729"/>
                  <a:gd name="connsiteX2" fmla="*/ 447405 w 521597"/>
                  <a:gd name="connsiteY2" fmla="*/ 236649 h 236729"/>
                  <a:gd name="connsiteX3" fmla="*/ 504282 w 521597"/>
                  <a:gd name="connsiteY3" fmla="*/ 90463 h 236729"/>
                  <a:gd name="connsiteX4" fmla="*/ 280838 w 521597"/>
                  <a:gd name="connsiteY4" fmla="*/ 15340 h 236729"/>
                  <a:gd name="connsiteX5" fmla="*/ 36404 w 521597"/>
                  <a:gd name="connsiteY5" fmla="*/ 15340 h 236729"/>
                  <a:gd name="connsiteX6" fmla="*/ 22862 w 521597"/>
                  <a:gd name="connsiteY6" fmla="*/ 185890 h 23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97" h="236729">
                    <a:moveTo>
                      <a:pt x="22862" y="185890"/>
                    </a:moveTo>
                    <a:cubicBezTo>
                      <a:pt x="111562" y="274548"/>
                      <a:pt x="236149" y="161526"/>
                      <a:pt x="236149" y="161526"/>
                    </a:cubicBezTo>
                    <a:cubicBezTo>
                      <a:pt x="236149" y="161526"/>
                      <a:pt x="325527" y="232588"/>
                      <a:pt x="447405" y="236649"/>
                    </a:cubicBezTo>
                    <a:cubicBezTo>
                      <a:pt x="569283" y="240709"/>
                      <a:pt x="504282" y="90463"/>
                      <a:pt x="504282" y="90463"/>
                    </a:cubicBezTo>
                    <a:lnTo>
                      <a:pt x="280838" y="15340"/>
                    </a:lnTo>
                    <a:cubicBezTo>
                      <a:pt x="280838" y="15340"/>
                      <a:pt x="69582" y="-19176"/>
                      <a:pt x="36404" y="15340"/>
                    </a:cubicBezTo>
                    <a:cubicBezTo>
                      <a:pt x="4580" y="49180"/>
                      <a:pt x="-19796" y="142576"/>
                      <a:pt x="22862" y="185890"/>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0" name="Freeform: Shape 29">
                <a:extLst>
                  <a:ext uri="{FF2B5EF4-FFF2-40B4-BE49-F238E27FC236}">
                    <a16:creationId xmlns:a16="http://schemas.microsoft.com/office/drawing/2014/main" id="{A9BA82DE-186B-D8FC-B2D5-D9250D1B8DB0}"/>
                  </a:ext>
                </a:extLst>
              </p:cNvPr>
              <p:cNvSpPr/>
              <p:nvPr/>
            </p:nvSpPr>
            <p:spPr>
              <a:xfrm>
                <a:off x="6800863" y="1421363"/>
                <a:ext cx="285736" cy="143478"/>
              </a:xfrm>
              <a:custGeom>
                <a:avLst/>
                <a:gdLst>
                  <a:gd name="connsiteX0" fmla="*/ 285737 w 285736"/>
                  <a:gd name="connsiteY0" fmla="*/ 143478 h 143478"/>
                  <a:gd name="connsiteX1" fmla="*/ 0 w 285736"/>
                  <a:gd name="connsiteY1" fmla="*/ 143478 h 143478"/>
                  <a:gd name="connsiteX2" fmla="*/ 0 w 285736"/>
                  <a:gd name="connsiteY2" fmla="*/ 25041 h 143478"/>
                  <a:gd name="connsiteX3" fmla="*/ 25053 w 285736"/>
                  <a:gd name="connsiteY3" fmla="*/ 0 h 143478"/>
                  <a:gd name="connsiteX4" fmla="*/ 260007 w 285736"/>
                  <a:gd name="connsiteY4" fmla="*/ 0 h 143478"/>
                  <a:gd name="connsiteX5" fmla="*/ 285060 w 285736"/>
                  <a:gd name="connsiteY5" fmla="*/ 25041 h 143478"/>
                  <a:gd name="connsiteX6" fmla="*/ 285060 w 285736"/>
                  <a:gd name="connsiteY6" fmla="*/ 143478 h 14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36" h="143478">
                    <a:moveTo>
                      <a:pt x="285737" y="143478"/>
                    </a:moveTo>
                    <a:lnTo>
                      <a:pt x="0" y="143478"/>
                    </a:lnTo>
                    <a:lnTo>
                      <a:pt x="0" y="25041"/>
                    </a:lnTo>
                    <a:cubicBezTo>
                      <a:pt x="0" y="10829"/>
                      <a:pt x="11511" y="0"/>
                      <a:pt x="25053" y="0"/>
                    </a:cubicBezTo>
                    <a:lnTo>
                      <a:pt x="260007" y="0"/>
                    </a:lnTo>
                    <a:cubicBezTo>
                      <a:pt x="274226" y="0"/>
                      <a:pt x="285060" y="11505"/>
                      <a:pt x="285060" y="25041"/>
                    </a:cubicBezTo>
                    <a:lnTo>
                      <a:pt x="285060" y="143478"/>
                    </a:ln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1" name="Freeform: Shape 30">
                <a:extLst>
                  <a:ext uri="{FF2B5EF4-FFF2-40B4-BE49-F238E27FC236}">
                    <a16:creationId xmlns:a16="http://schemas.microsoft.com/office/drawing/2014/main" id="{5CEAE5F6-4108-59EC-FD31-3391531326F9}"/>
                  </a:ext>
                </a:extLst>
              </p:cNvPr>
              <p:cNvSpPr/>
              <p:nvPr/>
            </p:nvSpPr>
            <p:spPr>
              <a:xfrm>
                <a:off x="6582249" y="1466661"/>
                <a:ext cx="802054" cy="1196828"/>
              </a:xfrm>
              <a:custGeom>
                <a:avLst/>
                <a:gdLst>
                  <a:gd name="connsiteX0" fmla="*/ 305284 w 802054"/>
                  <a:gd name="connsiteY0" fmla="*/ 26441 h 1196828"/>
                  <a:gd name="connsiteX1" fmla="*/ 169863 w 802054"/>
                  <a:gd name="connsiteY1" fmla="*/ 52159 h 1196828"/>
                  <a:gd name="connsiteX2" fmla="*/ 64913 w 802054"/>
                  <a:gd name="connsiteY2" fmla="*/ 148262 h 1196828"/>
                  <a:gd name="connsiteX3" fmla="*/ 588 w 802054"/>
                  <a:gd name="connsiteY3" fmla="*/ 451461 h 1196828"/>
                  <a:gd name="connsiteX4" fmla="*/ 77777 w 802054"/>
                  <a:gd name="connsiteY4" fmla="*/ 578696 h 1196828"/>
                  <a:gd name="connsiteX5" fmla="*/ 172572 w 802054"/>
                  <a:gd name="connsiteY5" fmla="*/ 1075455 h 1196828"/>
                  <a:gd name="connsiteX6" fmla="*/ 291065 w 802054"/>
                  <a:gd name="connsiteY6" fmla="*/ 1196599 h 1196828"/>
                  <a:gd name="connsiteX7" fmla="*/ 494872 w 802054"/>
                  <a:gd name="connsiteY7" fmla="*/ 1100496 h 1196828"/>
                  <a:gd name="connsiteX8" fmla="*/ 609980 w 802054"/>
                  <a:gd name="connsiteY8" fmla="*/ 1107941 h 1196828"/>
                  <a:gd name="connsiteX9" fmla="*/ 679721 w 802054"/>
                  <a:gd name="connsiteY9" fmla="*/ 1060566 h 1196828"/>
                  <a:gd name="connsiteX10" fmla="*/ 789412 w 802054"/>
                  <a:gd name="connsiteY10" fmla="*/ 1041616 h 1196828"/>
                  <a:gd name="connsiteX11" fmla="*/ 781964 w 802054"/>
                  <a:gd name="connsiteY11" fmla="*/ 816924 h 1196828"/>
                  <a:gd name="connsiteX12" fmla="*/ 786703 w 802054"/>
                  <a:gd name="connsiteY12" fmla="*/ 206465 h 1196828"/>
                  <a:gd name="connsiteX13" fmla="*/ 669565 w 802054"/>
                  <a:gd name="connsiteY13" fmla="*/ 15613 h 1196828"/>
                  <a:gd name="connsiteX14" fmla="*/ 305284 w 802054"/>
                  <a:gd name="connsiteY14" fmla="*/ 26441 h 119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2054" h="1196828">
                    <a:moveTo>
                      <a:pt x="305284" y="26441"/>
                    </a:moveTo>
                    <a:lnTo>
                      <a:pt x="169863" y="52159"/>
                    </a:lnTo>
                    <a:cubicBezTo>
                      <a:pt x="119758" y="61634"/>
                      <a:pt x="79132" y="98857"/>
                      <a:pt x="64913" y="148262"/>
                    </a:cubicBezTo>
                    <a:cubicBezTo>
                      <a:pt x="37151" y="246396"/>
                      <a:pt x="-5506" y="405440"/>
                      <a:pt x="588" y="451461"/>
                    </a:cubicBezTo>
                    <a:cubicBezTo>
                      <a:pt x="9390" y="519139"/>
                      <a:pt x="77777" y="578696"/>
                      <a:pt x="77777" y="578696"/>
                    </a:cubicBezTo>
                    <a:cubicBezTo>
                      <a:pt x="77777" y="578696"/>
                      <a:pt x="159030" y="1019282"/>
                      <a:pt x="172572" y="1075455"/>
                    </a:cubicBezTo>
                    <a:cubicBezTo>
                      <a:pt x="186114" y="1131628"/>
                      <a:pt x="187468" y="1201337"/>
                      <a:pt x="291065" y="1196599"/>
                    </a:cubicBezTo>
                    <a:cubicBezTo>
                      <a:pt x="394661" y="1191862"/>
                      <a:pt x="494872" y="1100496"/>
                      <a:pt x="494872" y="1100496"/>
                    </a:cubicBezTo>
                    <a:cubicBezTo>
                      <a:pt x="494872" y="1100496"/>
                      <a:pt x="562583" y="1119446"/>
                      <a:pt x="609980" y="1107941"/>
                    </a:cubicBezTo>
                    <a:cubicBezTo>
                      <a:pt x="657377" y="1096435"/>
                      <a:pt x="679721" y="1060566"/>
                      <a:pt x="679721" y="1060566"/>
                    </a:cubicBezTo>
                    <a:cubicBezTo>
                      <a:pt x="679721" y="1060566"/>
                      <a:pt x="752171" y="1101850"/>
                      <a:pt x="789412" y="1041616"/>
                    </a:cubicBezTo>
                    <a:cubicBezTo>
                      <a:pt x="826652" y="980705"/>
                      <a:pt x="768422" y="884602"/>
                      <a:pt x="781964" y="816924"/>
                    </a:cubicBezTo>
                    <a:cubicBezTo>
                      <a:pt x="795506" y="749245"/>
                      <a:pt x="800923" y="256547"/>
                      <a:pt x="786703" y="206465"/>
                    </a:cubicBezTo>
                    <a:cubicBezTo>
                      <a:pt x="772484" y="156383"/>
                      <a:pt x="751494" y="55543"/>
                      <a:pt x="669565" y="15613"/>
                    </a:cubicBezTo>
                    <a:cubicBezTo>
                      <a:pt x="587635" y="-24994"/>
                      <a:pt x="305284" y="26441"/>
                      <a:pt x="305284" y="26441"/>
                    </a:cubicBez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2" name="Freeform: Shape 31">
                <a:extLst>
                  <a:ext uri="{FF2B5EF4-FFF2-40B4-BE49-F238E27FC236}">
                    <a16:creationId xmlns:a16="http://schemas.microsoft.com/office/drawing/2014/main" id="{66B2EEE6-5724-AD8E-9E37-EAE4534F56FC}"/>
                  </a:ext>
                </a:extLst>
              </p:cNvPr>
              <p:cNvSpPr/>
              <p:nvPr/>
            </p:nvSpPr>
            <p:spPr>
              <a:xfrm>
                <a:off x="6344077" y="1486647"/>
                <a:ext cx="1006457" cy="1017328"/>
              </a:xfrm>
              <a:custGeom>
                <a:avLst/>
                <a:gdLst>
                  <a:gd name="connsiteX0" fmla="*/ 770961 w 1006457"/>
                  <a:gd name="connsiteY0" fmla="*/ 5101 h 1017328"/>
                  <a:gd name="connsiteX1" fmla="*/ 599654 w 1006457"/>
                  <a:gd name="connsiteY1" fmla="*/ 542467 h 1017328"/>
                  <a:gd name="connsiteX2" fmla="*/ 87765 w 1006457"/>
                  <a:gd name="connsiteY2" fmla="*/ 825362 h 1017328"/>
                  <a:gd name="connsiteX3" fmla="*/ 70161 w 1006457"/>
                  <a:gd name="connsiteY3" fmla="*/ 865292 h 1017328"/>
                  <a:gd name="connsiteX4" fmla="*/ 5159 w 1006457"/>
                  <a:gd name="connsiteY4" fmla="*/ 851080 h 1017328"/>
                  <a:gd name="connsiteX5" fmla="*/ 43077 w 1006457"/>
                  <a:gd name="connsiteY5" fmla="*/ 1014184 h 1017328"/>
                  <a:gd name="connsiteX6" fmla="*/ 103339 w 1006457"/>
                  <a:gd name="connsiteY6" fmla="*/ 989820 h 1017328"/>
                  <a:gd name="connsiteX7" fmla="*/ 152090 w 1006457"/>
                  <a:gd name="connsiteY7" fmla="*/ 1004710 h 1017328"/>
                  <a:gd name="connsiteX8" fmla="*/ 247561 w 1006457"/>
                  <a:gd name="connsiteY8" fmla="*/ 986436 h 1017328"/>
                  <a:gd name="connsiteX9" fmla="*/ 760128 w 1006457"/>
                  <a:gd name="connsiteY9" fmla="*/ 750916 h 1017328"/>
                  <a:gd name="connsiteX10" fmla="*/ 1002530 w 1006457"/>
                  <a:gd name="connsiteY10" fmla="*/ 127598 h 1017328"/>
                  <a:gd name="connsiteX11" fmla="*/ 770961 w 1006457"/>
                  <a:gd name="connsiteY11" fmla="*/ 5101 h 101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457" h="1017328">
                    <a:moveTo>
                      <a:pt x="770961" y="5101"/>
                    </a:moveTo>
                    <a:cubicBezTo>
                      <a:pt x="719502" y="120154"/>
                      <a:pt x="741846" y="390867"/>
                      <a:pt x="599654" y="542467"/>
                    </a:cubicBezTo>
                    <a:cubicBezTo>
                      <a:pt x="387722" y="769189"/>
                      <a:pt x="125683" y="796937"/>
                      <a:pt x="87765" y="825362"/>
                    </a:cubicBezTo>
                    <a:cubicBezTo>
                      <a:pt x="59327" y="847019"/>
                      <a:pt x="70161" y="865292"/>
                      <a:pt x="70161" y="865292"/>
                    </a:cubicBezTo>
                    <a:cubicBezTo>
                      <a:pt x="70161" y="865292"/>
                      <a:pt x="22764" y="829423"/>
                      <a:pt x="5159" y="851080"/>
                    </a:cubicBezTo>
                    <a:cubicBezTo>
                      <a:pt x="-12446" y="872737"/>
                      <a:pt x="18701" y="994558"/>
                      <a:pt x="43077" y="1014184"/>
                    </a:cubicBezTo>
                    <a:cubicBezTo>
                      <a:pt x="60681" y="1028397"/>
                      <a:pt x="103339" y="989820"/>
                      <a:pt x="103339" y="989820"/>
                    </a:cubicBezTo>
                    <a:cubicBezTo>
                      <a:pt x="103339" y="989820"/>
                      <a:pt x="117558" y="1002002"/>
                      <a:pt x="152090" y="1004710"/>
                    </a:cubicBezTo>
                    <a:cubicBezTo>
                      <a:pt x="160892" y="1005386"/>
                      <a:pt x="202196" y="988467"/>
                      <a:pt x="247561" y="986436"/>
                    </a:cubicBezTo>
                    <a:cubicBezTo>
                      <a:pt x="432410" y="978315"/>
                      <a:pt x="621322" y="899808"/>
                      <a:pt x="760128" y="750916"/>
                    </a:cubicBezTo>
                    <a:cubicBezTo>
                      <a:pt x="947685" y="548558"/>
                      <a:pt x="1025552" y="294764"/>
                      <a:pt x="1002530" y="127598"/>
                    </a:cubicBezTo>
                    <a:cubicBezTo>
                      <a:pt x="980863" y="-38213"/>
                      <a:pt x="770961" y="5101"/>
                      <a:pt x="770961" y="5101"/>
                    </a:cubicBezTo>
                    <a:close/>
                  </a:path>
                </a:pathLst>
              </a:custGeom>
              <a:solidFill>
                <a:schemeClr val="accent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3" name="Freeform: Shape 32">
                <a:extLst>
                  <a:ext uri="{FF2B5EF4-FFF2-40B4-BE49-F238E27FC236}">
                    <a16:creationId xmlns:a16="http://schemas.microsoft.com/office/drawing/2014/main" id="{EBAFD6A3-4A12-8A3E-43B3-FF19AB157473}"/>
                  </a:ext>
                </a:extLst>
              </p:cNvPr>
              <p:cNvSpPr/>
              <p:nvPr/>
            </p:nvSpPr>
            <p:spPr>
              <a:xfrm>
                <a:off x="6841420" y="1671096"/>
                <a:ext cx="50851" cy="309966"/>
              </a:xfrm>
              <a:custGeom>
                <a:avLst/>
                <a:gdLst>
                  <a:gd name="connsiteX0" fmla="*/ 50852 w 50851"/>
                  <a:gd name="connsiteY0" fmla="*/ 0 h 309966"/>
                  <a:gd name="connsiteX1" fmla="*/ 50852 w 50851"/>
                  <a:gd name="connsiteY1" fmla="*/ 309967 h 309966"/>
                </a:gdLst>
                <a:ahLst/>
                <a:cxnLst>
                  <a:cxn ang="0">
                    <a:pos x="connsiteX0" y="connsiteY0"/>
                  </a:cxn>
                  <a:cxn ang="0">
                    <a:pos x="connsiteX1" y="connsiteY1"/>
                  </a:cxn>
                </a:cxnLst>
                <a:rect l="l" t="t" r="r" b="b"/>
                <a:pathLst>
                  <a:path w="50851" h="309966">
                    <a:moveTo>
                      <a:pt x="50852" y="0"/>
                    </a:moveTo>
                    <a:cubicBezTo>
                      <a:pt x="31893" y="61587"/>
                      <a:pt x="-53422" y="215217"/>
                      <a:pt x="50852" y="309967"/>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34" name="Freeform: Shape 33">
                <a:extLst>
                  <a:ext uri="{FF2B5EF4-FFF2-40B4-BE49-F238E27FC236}">
                    <a16:creationId xmlns:a16="http://schemas.microsoft.com/office/drawing/2014/main" id="{27162B68-CA64-BBFF-52F2-490E0EA924A7}"/>
                  </a:ext>
                </a:extLst>
              </p:cNvPr>
              <p:cNvSpPr/>
              <p:nvPr/>
            </p:nvSpPr>
            <p:spPr>
              <a:xfrm>
                <a:off x="7027693" y="1003788"/>
                <a:ext cx="98856" cy="188822"/>
              </a:xfrm>
              <a:custGeom>
                <a:avLst/>
                <a:gdLst>
                  <a:gd name="connsiteX0" fmla="*/ 18959 w 98856"/>
                  <a:gd name="connsiteY0" fmla="*/ 188822 h 188822"/>
                  <a:gd name="connsiteX1" fmla="*/ 0 w 98856"/>
                  <a:gd name="connsiteY1" fmla="*/ 188822 h 188822"/>
                  <a:gd name="connsiteX2" fmla="*/ 0 w 98856"/>
                  <a:gd name="connsiteY2" fmla="*/ 48052 h 188822"/>
                  <a:gd name="connsiteX3" fmla="*/ 48074 w 98856"/>
                  <a:gd name="connsiteY3" fmla="*/ 0 h 188822"/>
                  <a:gd name="connsiteX4" fmla="*/ 48074 w 98856"/>
                  <a:gd name="connsiteY4" fmla="*/ 0 h 188822"/>
                  <a:gd name="connsiteX5" fmla="*/ 98857 w 98856"/>
                  <a:gd name="connsiteY5" fmla="*/ 50759 h 188822"/>
                  <a:gd name="connsiteX6" fmla="*/ 98857 w 98856"/>
                  <a:gd name="connsiteY6" fmla="*/ 108285 h 188822"/>
                  <a:gd name="connsiteX7" fmla="*/ 18959 w 98856"/>
                  <a:gd name="connsiteY7" fmla="*/ 188822 h 1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856" h="188822">
                    <a:moveTo>
                      <a:pt x="18959" y="188822"/>
                    </a:moveTo>
                    <a:lnTo>
                      <a:pt x="0" y="188822"/>
                    </a:lnTo>
                    <a:lnTo>
                      <a:pt x="0" y="48052"/>
                    </a:lnTo>
                    <a:cubicBezTo>
                      <a:pt x="0" y="21657"/>
                      <a:pt x="21667" y="0"/>
                      <a:pt x="48074" y="0"/>
                    </a:cubicBezTo>
                    <a:lnTo>
                      <a:pt x="48074" y="0"/>
                    </a:lnTo>
                    <a:cubicBezTo>
                      <a:pt x="75835" y="0"/>
                      <a:pt x="98857" y="23011"/>
                      <a:pt x="98857" y="50759"/>
                    </a:cubicBezTo>
                    <a:lnTo>
                      <a:pt x="98857" y="108285"/>
                    </a:lnTo>
                    <a:cubicBezTo>
                      <a:pt x="98857" y="152953"/>
                      <a:pt x="62970" y="188822"/>
                      <a:pt x="18959" y="188822"/>
                    </a:cubicBez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5" name="Freeform: Shape 34">
                <a:extLst>
                  <a:ext uri="{FF2B5EF4-FFF2-40B4-BE49-F238E27FC236}">
                    <a16:creationId xmlns:a16="http://schemas.microsoft.com/office/drawing/2014/main" id="{949010B9-F9A8-AB94-3446-865E41345DE6}"/>
                  </a:ext>
                </a:extLst>
              </p:cNvPr>
              <p:cNvSpPr/>
              <p:nvPr/>
            </p:nvSpPr>
            <p:spPr>
              <a:xfrm>
                <a:off x="5018054" y="2739736"/>
                <a:ext cx="85992" cy="261915"/>
              </a:xfrm>
              <a:custGeom>
                <a:avLst/>
                <a:gdLst>
                  <a:gd name="connsiteX0" fmla="*/ 37241 w 85992"/>
                  <a:gd name="connsiteY0" fmla="*/ 0 h 261915"/>
                  <a:gd name="connsiteX1" fmla="*/ 0 w 85992"/>
                  <a:gd name="connsiteY1" fmla="*/ 261915 h 261915"/>
                  <a:gd name="connsiteX2" fmla="*/ 17605 w 85992"/>
                  <a:gd name="connsiteY2" fmla="*/ 251087 h 261915"/>
                  <a:gd name="connsiteX3" fmla="*/ 69064 w 85992"/>
                  <a:gd name="connsiteY3" fmla="*/ 165135 h 261915"/>
                  <a:gd name="connsiteX4" fmla="*/ 85992 w 85992"/>
                  <a:gd name="connsiteY4" fmla="*/ 677 h 26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92" h="261915">
                    <a:moveTo>
                      <a:pt x="37241" y="0"/>
                    </a:moveTo>
                    <a:lnTo>
                      <a:pt x="0" y="261915"/>
                    </a:lnTo>
                    <a:lnTo>
                      <a:pt x="17605" y="251087"/>
                    </a:lnTo>
                    <a:cubicBezTo>
                      <a:pt x="47397" y="232137"/>
                      <a:pt x="67033" y="200328"/>
                      <a:pt x="69064" y="165135"/>
                    </a:cubicBezTo>
                    <a:lnTo>
                      <a:pt x="85992" y="677"/>
                    </a:lnTo>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36" name="Freeform: Shape 35">
                <a:extLst>
                  <a:ext uri="{FF2B5EF4-FFF2-40B4-BE49-F238E27FC236}">
                    <a16:creationId xmlns:a16="http://schemas.microsoft.com/office/drawing/2014/main" id="{7ED31355-935C-462C-2FBB-9E78E8C0577B}"/>
                  </a:ext>
                </a:extLst>
              </p:cNvPr>
              <p:cNvSpPr/>
              <p:nvPr/>
            </p:nvSpPr>
            <p:spPr>
              <a:xfrm>
                <a:off x="4921228" y="2779667"/>
                <a:ext cx="58230" cy="58203"/>
              </a:xfrm>
              <a:custGeom>
                <a:avLst/>
                <a:gdLst>
                  <a:gd name="connsiteX0" fmla="*/ 58231 w 58230"/>
                  <a:gd name="connsiteY0" fmla="*/ 29102 h 58203"/>
                  <a:gd name="connsiteX1" fmla="*/ 29115 w 58230"/>
                  <a:gd name="connsiteY1" fmla="*/ 58203 h 58203"/>
                  <a:gd name="connsiteX2" fmla="*/ 0 w 58230"/>
                  <a:gd name="connsiteY2" fmla="*/ 29102 h 58203"/>
                  <a:gd name="connsiteX3" fmla="*/ 29115 w 58230"/>
                  <a:gd name="connsiteY3" fmla="*/ 0 h 58203"/>
                  <a:gd name="connsiteX4" fmla="*/ 58231 w 58230"/>
                  <a:gd name="connsiteY4" fmla="*/ 29102 h 58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30" h="58203">
                    <a:moveTo>
                      <a:pt x="58231" y="29102"/>
                    </a:moveTo>
                    <a:cubicBezTo>
                      <a:pt x="58231" y="45174"/>
                      <a:pt x="45195" y="58203"/>
                      <a:pt x="29115" y="58203"/>
                    </a:cubicBezTo>
                    <a:cubicBezTo>
                      <a:pt x="13035" y="58203"/>
                      <a:pt x="0" y="45174"/>
                      <a:pt x="0" y="29102"/>
                    </a:cubicBezTo>
                    <a:cubicBezTo>
                      <a:pt x="0" y="13029"/>
                      <a:pt x="13035" y="0"/>
                      <a:pt x="29115" y="0"/>
                    </a:cubicBezTo>
                    <a:cubicBezTo>
                      <a:pt x="45195" y="0"/>
                      <a:pt x="58231" y="13029"/>
                      <a:pt x="58231" y="29102"/>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37" name="Freeform: Shape 36">
                <a:extLst>
                  <a:ext uri="{FF2B5EF4-FFF2-40B4-BE49-F238E27FC236}">
                    <a16:creationId xmlns:a16="http://schemas.microsoft.com/office/drawing/2014/main" id="{71F2156E-27D8-32FB-4120-408842CCE9F3}"/>
                  </a:ext>
                </a:extLst>
              </p:cNvPr>
              <p:cNvSpPr/>
              <p:nvPr/>
            </p:nvSpPr>
            <p:spPr>
              <a:xfrm>
                <a:off x="6826593" y="1493102"/>
                <a:ext cx="6093" cy="27092"/>
              </a:xfrm>
              <a:custGeom>
                <a:avLst/>
                <a:gdLst>
                  <a:gd name="connsiteX0" fmla="*/ 0 w 6093"/>
                  <a:gd name="connsiteY0" fmla="*/ 0 h 27092"/>
                  <a:gd name="connsiteX1" fmla="*/ 6094 w 6093"/>
                  <a:gd name="connsiteY1" fmla="*/ 27071 h 27092"/>
                </a:gdLst>
                <a:ahLst/>
                <a:cxnLst>
                  <a:cxn ang="0">
                    <a:pos x="connsiteX0" y="connsiteY0"/>
                  </a:cxn>
                  <a:cxn ang="0">
                    <a:pos x="connsiteX1" y="connsiteY1"/>
                  </a:cxn>
                </a:cxnLst>
                <a:rect l="l" t="t" r="r" b="b"/>
                <a:pathLst>
                  <a:path w="6093" h="27092">
                    <a:moveTo>
                      <a:pt x="0" y="0"/>
                    </a:moveTo>
                    <a:cubicBezTo>
                      <a:pt x="0" y="12182"/>
                      <a:pt x="4063" y="27748"/>
                      <a:pt x="6094" y="27071"/>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38" name="Freeform: Shape 37">
                <a:extLst>
                  <a:ext uri="{FF2B5EF4-FFF2-40B4-BE49-F238E27FC236}">
                    <a16:creationId xmlns:a16="http://schemas.microsoft.com/office/drawing/2014/main" id="{D99CBAFF-1697-51C2-49FC-984ECEFE9850}"/>
                  </a:ext>
                </a:extLst>
              </p:cNvPr>
              <p:cNvSpPr/>
              <p:nvPr/>
            </p:nvSpPr>
            <p:spPr>
              <a:xfrm>
                <a:off x="6882116" y="1493102"/>
                <a:ext cx="6093" cy="27092"/>
              </a:xfrm>
              <a:custGeom>
                <a:avLst/>
                <a:gdLst>
                  <a:gd name="connsiteX0" fmla="*/ 0 w 6093"/>
                  <a:gd name="connsiteY0" fmla="*/ 0 h 27092"/>
                  <a:gd name="connsiteX1" fmla="*/ 6094 w 6093"/>
                  <a:gd name="connsiteY1" fmla="*/ 27071 h 27092"/>
                </a:gdLst>
                <a:ahLst/>
                <a:cxnLst>
                  <a:cxn ang="0">
                    <a:pos x="connsiteX0" y="connsiteY0"/>
                  </a:cxn>
                  <a:cxn ang="0">
                    <a:pos x="connsiteX1" y="connsiteY1"/>
                  </a:cxn>
                </a:cxnLst>
                <a:rect l="l" t="t" r="r" b="b"/>
                <a:pathLst>
                  <a:path w="6093" h="27092">
                    <a:moveTo>
                      <a:pt x="0" y="0"/>
                    </a:moveTo>
                    <a:cubicBezTo>
                      <a:pt x="0" y="12182"/>
                      <a:pt x="4062" y="27748"/>
                      <a:pt x="6094" y="27071"/>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39" name="Freeform: Shape 38">
                <a:extLst>
                  <a:ext uri="{FF2B5EF4-FFF2-40B4-BE49-F238E27FC236}">
                    <a16:creationId xmlns:a16="http://schemas.microsoft.com/office/drawing/2014/main" id="{9B16416A-03BA-5463-D199-60954B594A17}"/>
                  </a:ext>
                </a:extLst>
              </p:cNvPr>
              <p:cNvSpPr/>
              <p:nvPr/>
            </p:nvSpPr>
            <p:spPr>
              <a:xfrm>
                <a:off x="6937638" y="1493102"/>
                <a:ext cx="6093" cy="27092"/>
              </a:xfrm>
              <a:custGeom>
                <a:avLst/>
                <a:gdLst>
                  <a:gd name="connsiteX0" fmla="*/ 0 w 6093"/>
                  <a:gd name="connsiteY0" fmla="*/ 0 h 27092"/>
                  <a:gd name="connsiteX1" fmla="*/ 6094 w 6093"/>
                  <a:gd name="connsiteY1" fmla="*/ 27071 h 27092"/>
                </a:gdLst>
                <a:ahLst/>
                <a:cxnLst>
                  <a:cxn ang="0">
                    <a:pos x="connsiteX0" y="connsiteY0"/>
                  </a:cxn>
                  <a:cxn ang="0">
                    <a:pos x="connsiteX1" y="connsiteY1"/>
                  </a:cxn>
                </a:cxnLst>
                <a:rect l="l" t="t" r="r" b="b"/>
                <a:pathLst>
                  <a:path w="6093" h="27092">
                    <a:moveTo>
                      <a:pt x="0" y="0"/>
                    </a:moveTo>
                    <a:cubicBezTo>
                      <a:pt x="0" y="12182"/>
                      <a:pt x="4063" y="27748"/>
                      <a:pt x="6094" y="27071"/>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0" name="Freeform: Shape 39">
                <a:extLst>
                  <a:ext uri="{FF2B5EF4-FFF2-40B4-BE49-F238E27FC236}">
                    <a16:creationId xmlns:a16="http://schemas.microsoft.com/office/drawing/2014/main" id="{6ECE216C-CCF9-7326-ADAE-284AD9EAB725}"/>
                  </a:ext>
                </a:extLst>
              </p:cNvPr>
              <p:cNvSpPr/>
              <p:nvPr/>
            </p:nvSpPr>
            <p:spPr>
              <a:xfrm>
                <a:off x="7023060" y="1194640"/>
                <a:ext cx="131250" cy="173933"/>
              </a:xfrm>
              <a:custGeom>
                <a:avLst/>
                <a:gdLst>
                  <a:gd name="connsiteX0" fmla="*/ 31039 w 131250"/>
                  <a:gd name="connsiteY0" fmla="*/ 0 h 173933"/>
                  <a:gd name="connsiteX1" fmla="*/ 4632 w 131250"/>
                  <a:gd name="connsiteY1" fmla="*/ 98134 h 173933"/>
                  <a:gd name="connsiteX2" fmla="*/ 64217 w 131250"/>
                  <a:gd name="connsiteY2" fmla="*/ 173933 h 173933"/>
                  <a:gd name="connsiteX3" fmla="*/ 131250 w 131250"/>
                  <a:gd name="connsiteY3" fmla="*/ 30455 h 173933"/>
                  <a:gd name="connsiteX4" fmla="*/ 31039 w 131250"/>
                  <a:gd name="connsiteY4" fmla="*/ 0 h 173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50" h="173933">
                    <a:moveTo>
                      <a:pt x="31039" y="0"/>
                    </a:moveTo>
                    <a:cubicBezTo>
                      <a:pt x="31039" y="0"/>
                      <a:pt x="-14327" y="57527"/>
                      <a:pt x="4632" y="98134"/>
                    </a:cubicBezTo>
                    <a:cubicBezTo>
                      <a:pt x="23591" y="138741"/>
                      <a:pt x="64217" y="173933"/>
                      <a:pt x="64217" y="173933"/>
                    </a:cubicBezTo>
                    <a:lnTo>
                      <a:pt x="131250" y="30455"/>
                    </a:lnTo>
                    <a:lnTo>
                      <a:pt x="31039" y="0"/>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41" name="Freeform: Shape 40">
                <a:extLst>
                  <a:ext uri="{FF2B5EF4-FFF2-40B4-BE49-F238E27FC236}">
                    <a16:creationId xmlns:a16="http://schemas.microsoft.com/office/drawing/2014/main" id="{96774A5A-E67E-D4B3-BC59-BA16EB5B3BA9}"/>
                  </a:ext>
                </a:extLst>
              </p:cNvPr>
              <p:cNvSpPr/>
              <p:nvPr/>
            </p:nvSpPr>
            <p:spPr>
              <a:xfrm>
                <a:off x="7261293" y="2501509"/>
                <a:ext cx="16250" cy="25040"/>
              </a:xfrm>
              <a:custGeom>
                <a:avLst/>
                <a:gdLst>
                  <a:gd name="connsiteX0" fmla="*/ 0 w 16250"/>
                  <a:gd name="connsiteY0" fmla="*/ 25041 h 25040"/>
                  <a:gd name="connsiteX1" fmla="*/ 16250 w 16250"/>
                  <a:gd name="connsiteY1" fmla="*/ 0 h 25040"/>
                </a:gdLst>
                <a:ahLst/>
                <a:cxnLst>
                  <a:cxn ang="0">
                    <a:pos x="connsiteX0" y="connsiteY0"/>
                  </a:cxn>
                  <a:cxn ang="0">
                    <a:pos x="connsiteX1" y="connsiteY1"/>
                  </a:cxn>
                </a:cxnLst>
                <a:rect l="l" t="t" r="r" b="b"/>
                <a:pathLst>
                  <a:path w="16250" h="25040">
                    <a:moveTo>
                      <a:pt x="0" y="25041"/>
                    </a:moveTo>
                    <a:lnTo>
                      <a:pt x="16250" y="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3" name="Freeform: Shape 42">
                <a:extLst>
                  <a:ext uri="{FF2B5EF4-FFF2-40B4-BE49-F238E27FC236}">
                    <a16:creationId xmlns:a16="http://schemas.microsoft.com/office/drawing/2014/main" id="{CD32FDF5-15D9-87BC-E27D-AC2F44AFF5BB}"/>
                  </a:ext>
                </a:extLst>
              </p:cNvPr>
              <p:cNvSpPr/>
              <p:nvPr/>
            </p:nvSpPr>
            <p:spPr>
              <a:xfrm>
                <a:off x="7027015" y="2556328"/>
                <a:ext cx="49428" cy="10151"/>
              </a:xfrm>
              <a:custGeom>
                <a:avLst/>
                <a:gdLst>
                  <a:gd name="connsiteX0" fmla="*/ 49428 w 49428"/>
                  <a:gd name="connsiteY0" fmla="*/ 10152 h 10151"/>
                  <a:gd name="connsiteX1" fmla="*/ 0 w 49428"/>
                  <a:gd name="connsiteY1" fmla="*/ 0 h 10151"/>
                </a:gdLst>
                <a:ahLst/>
                <a:cxnLst>
                  <a:cxn ang="0">
                    <a:pos x="connsiteX0" y="connsiteY0"/>
                  </a:cxn>
                  <a:cxn ang="0">
                    <a:pos x="connsiteX1" y="connsiteY1"/>
                  </a:cxn>
                </a:cxnLst>
                <a:rect l="l" t="t" r="r" b="b"/>
                <a:pathLst>
                  <a:path w="49428" h="10151">
                    <a:moveTo>
                      <a:pt x="49428" y="10152"/>
                    </a:moveTo>
                    <a:lnTo>
                      <a:pt x="0" y="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4" name="Freeform: Shape 43">
                <a:extLst>
                  <a:ext uri="{FF2B5EF4-FFF2-40B4-BE49-F238E27FC236}">
                    <a16:creationId xmlns:a16="http://schemas.microsoft.com/office/drawing/2014/main" id="{95829471-61BF-DCA0-F30A-EADB84B9A1BD}"/>
                  </a:ext>
                </a:extLst>
              </p:cNvPr>
              <p:cNvSpPr/>
              <p:nvPr/>
            </p:nvSpPr>
            <p:spPr>
              <a:xfrm>
                <a:off x="7343899" y="2299827"/>
                <a:ext cx="17604" cy="77830"/>
              </a:xfrm>
              <a:custGeom>
                <a:avLst/>
                <a:gdLst>
                  <a:gd name="connsiteX0" fmla="*/ 17605 w 17604"/>
                  <a:gd name="connsiteY0" fmla="*/ 0 h 77830"/>
                  <a:gd name="connsiteX1" fmla="*/ 0 w 17604"/>
                  <a:gd name="connsiteY1" fmla="*/ 77830 h 77830"/>
                </a:gdLst>
                <a:ahLst/>
                <a:cxnLst>
                  <a:cxn ang="0">
                    <a:pos x="connsiteX0" y="connsiteY0"/>
                  </a:cxn>
                  <a:cxn ang="0">
                    <a:pos x="connsiteX1" y="connsiteY1"/>
                  </a:cxn>
                </a:cxnLst>
                <a:rect l="l" t="t" r="r" b="b"/>
                <a:pathLst>
                  <a:path w="17604" h="77830">
                    <a:moveTo>
                      <a:pt x="17605" y="0"/>
                    </a:moveTo>
                    <a:lnTo>
                      <a:pt x="0" y="7783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5" name="Freeform: Shape 44">
                <a:extLst>
                  <a:ext uri="{FF2B5EF4-FFF2-40B4-BE49-F238E27FC236}">
                    <a16:creationId xmlns:a16="http://schemas.microsoft.com/office/drawing/2014/main" id="{25FB1E92-5E90-872F-0590-002CD0E24E99}"/>
                  </a:ext>
                </a:extLst>
              </p:cNvPr>
              <p:cNvSpPr/>
              <p:nvPr/>
            </p:nvSpPr>
            <p:spPr>
              <a:xfrm>
                <a:off x="6691173" y="1491748"/>
                <a:ext cx="423865" cy="722804"/>
              </a:xfrm>
              <a:custGeom>
                <a:avLst/>
                <a:gdLst>
                  <a:gd name="connsiteX0" fmla="*/ 423866 w 423865"/>
                  <a:gd name="connsiteY0" fmla="*/ 0 h 722804"/>
                  <a:gd name="connsiteX1" fmla="*/ 252559 w 423865"/>
                  <a:gd name="connsiteY1" fmla="*/ 537366 h 722804"/>
                  <a:gd name="connsiteX2" fmla="*/ 0 w 423865"/>
                  <a:gd name="connsiteY2" fmla="*/ 722804 h 722804"/>
                </a:gdLst>
                <a:ahLst/>
                <a:cxnLst>
                  <a:cxn ang="0">
                    <a:pos x="connsiteX0" y="connsiteY0"/>
                  </a:cxn>
                  <a:cxn ang="0">
                    <a:pos x="connsiteX1" y="connsiteY1"/>
                  </a:cxn>
                  <a:cxn ang="0">
                    <a:pos x="connsiteX2" y="connsiteY2"/>
                  </a:cxn>
                </a:cxnLst>
                <a:rect l="l" t="t" r="r" b="b"/>
                <a:pathLst>
                  <a:path w="423865" h="722804">
                    <a:moveTo>
                      <a:pt x="423866" y="0"/>
                    </a:moveTo>
                    <a:cubicBezTo>
                      <a:pt x="372406" y="115053"/>
                      <a:pt x="394750" y="385766"/>
                      <a:pt x="252559" y="537366"/>
                    </a:cubicBezTo>
                    <a:cubicBezTo>
                      <a:pt x="170630" y="625348"/>
                      <a:pt x="80575" y="682874"/>
                      <a:pt x="0" y="722804"/>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6" name="Freeform: Shape 45">
                <a:extLst>
                  <a:ext uri="{FF2B5EF4-FFF2-40B4-BE49-F238E27FC236}">
                    <a16:creationId xmlns:a16="http://schemas.microsoft.com/office/drawing/2014/main" id="{7592E42E-3E4B-A264-9D0A-44141325C501}"/>
                  </a:ext>
                </a:extLst>
              </p:cNvPr>
              <p:cNvSpPr/>
              <p:nvPr/>
            </p:nvSpPr>
            <p:spPr>
              <a:xfrm>
                <a:off x="6743310" y="1882929"/>
                <a:ext cx="572151" cy="569174"/>
              </a:xfrm>
              <a:custGeom>
                <a:avLst/>
                <a:gdLst>
                  <a:gd name="connsiteX0" fmla="*/ 0 w 572151"/>
                  <a:gd name="connsiteY0" fmla="*/ 569175 h 569174"/>
                  <a:gd name="connsiteX1" fmla="*/ 361572 w 572151"/>
                  <a:gd name="connsiteY1" fmla="*/ 355988 h 569174"/>
                  <a:gd name="connsiteX2" fmla="*/ 572151 w 572151"/>
                  <a:gd name="connsiteY2" fmla="*/ 0 h 569174"/>
                </a:gdLst>
                <a:ahLst/>
                <a:cxnLst>
                  <a:cxn ang="0">
                    <a:pos x="connsiteX0" y="connsiteY0"/>
                  </a:cxn>
                  <a:cxn ang="0">
                    <a:pos x="connsiteX1" y="connsiteY1"/>
                  </a:cxn>
                  <a:cxn ang="0">
                    <a:pos x="connsiteX2" y="connsiteY2"/>
                  </a:cxn>
                </a:cxnLst>
                <a:rect l="l" t="t" r="r" b="b"/>
                <a:pathLst>
                  <a:path w="572151" h="569174">
                    <a:moveTo>
                      <a:pt x="0" y="569175"/>
                    </a:moveTo>
                    <a:cubicBezTo>
                      <a:pt x="133389" y="535335"/>
                      <a:pt x="260684" y="464273"/>
                      <a:pt x="361572" y="355988"/>
                    </a:cubicBezTo>
                    <a:cubicBezTo>
                      <a:pt x="463815" y="245672"/>
                      <a:pt x="533556" y="119114"/>
                      <a:pt x="572151" y="0"/>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47" name="Freeform: Shape 46">
                <a:extLst>
                  <a:ext uri="{FF2B5EF4-FFF2-40B4-BE49-F238E27FC236}">
                    <a16:creationId xmlns:a16="http://schemas.microsoft.com/office/drawing/2014/main" id="{F73F7F6C-2246-20CD-7A9C-1824467578FF}"/>
                  </a:ext>
                </a:extLst>
              </p:cNvPr>
              <p:cNvSpPr/>
              <p:nvPr/>
            </p:nvSpPr>
            <p:spPr>
              <a:xfrm>
                <a:off x="5207362" y="4723388"/>
                <a:ext cx="748191" cy="286955"/>
              </a:xfrm>
              <a:custGeom>
                <a:avLst/>
                <a:gdLst>
                  <a:gd name="connsiteX0" fmla="*/ 26010 w 748191"/>
                  <a:gd name="connsiteY0" fmla="*/ 0 h 286955"/>
                  <a:gd name="connsiteX1" fmla="*/ 2312 w 748191"/>
                  <a:gd name="connsiteY1" fmla="*/ 23010 h 286955"/>
                  <a:gd name="connsiteX2" fmla="*/ 1635 w 748191"/>
                  <a:gd name="connsiteY2" fmla="*/ 266652 h 286955"/>
                  <a:gd name="connsiteX3" fmla="*/ 23302 w 748191"/>
                  <a:gd name="connsiteY3" fmla="*/ 286956 h 286955"/>
                  <a:gd name="connsiteX4" fmla="*/ 734259 w 748191"/>
                  <a:gd name="connsiteY4" fmla="*/ 286956 h 286955"/>
                  <a:gd name="connsiteX5" fmla="*/ 747801 w 748191"/>
                  <a:gd name="connsiteY5" fmla="*/ 269360 h 286955"/>
                  <a:gd name="connsiteX6" fmla="*/ 738322 w 748191"/>
                  <a:gd name="connsiteY6" fmla="*/ 237551 h 286955"/>
                  <a:gd name="connsiteX7" fmla="*/ 662487 w 748191"/>
                  <a:gd name="connsiteY7" fmla="*/ 160397 h 286955"/>
                  <a:gd name="connsiteX8" fmla="*/ 426855 w 748191"/>
                  <a:gd name="connsiteY8" fmla="*/ 80537 h 286955"/>
                  <a:gd name="connsiteX9" fmla="*/ 353051 w 748191"/>
                  <a:gd name="connsiteY9" fmla="*/ 8798 h 286955"/>
                  <a:gd name="connsiteX10" fmla="*/ 335446 w 748191"/>
                  <a:gd name="connsiteY10" fmla="*/ 677 h 286955"/>
                  <a:gd name="connsiteX11" fmla="*/ 26010 w 748191"/>
                  <a:gd name="connsiteY11" fmla="*/ 677 h 28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191" h="286955">
                    <a:moveTo>
                      <a:pt x="26010" y="0"/>
                    </a:moveTo>
                    <a:cubicBezTo>
                      <a:pt x="13146" y="0"/>
                      <a:pt x="2989" y="10152"/>
                      <a:pt x="2312" y="23010"/>
                    </a:cubicBezTo>
                    <a:cubicBezTo>
                      <a:pt x="958" y="77830"/>
                      <a:pt x="-1751" y="216571"/>
                      <a:pt x="1635" y="266652"/>
                    </a:cubicBezTo>
                    <a:cubicBezTo>
                      <a:pt x="2312" y="278158"/>
                      <a:pt x="11791" y="286956"/>
                      <a:pt x="23302" y="286956"/>
                    </a:cubicBezTo>
                    <a:lnTo>
                      <a:pt x="734259" y="286956"/>
                    </a:lnTo>
                    <a:cubicBezTo>
                      <a:pt x="743739" y="286956"/>
                      <a:pt x="749833" y="278158"/>
                      <a:pt x="747801" y="269360"/>
                    </a:cubicBezTo>
                    <a:lnTo>
                      <a:pt x="738322" y="237551"/>
                    </a:lnTo>
                    <a:cubicBezTo>
                      <a:pt x="727488" y="201004"/>
                      <a:pt x="699050" y="171903"/>
                      <a:pt x="662487" y="160397"/>
                    </a:cubicBezTo>
                    <a:cubicBezTo>
                      <a:pt x="581234" y="134680"/>
                      <a:pt x="443105" y="90012"/>
                      <a:pt x="426855" y="80537"/>
                    </a:cubicBezTo>
                    <a:cubicBezTo>
                      <a:pt x="408573" y="70385"/>
                      <a:pt x="369301" y="26394"/>
                      <a:pt x="353051" y="8798"/>
                    </a:cubicBezTo>
                    <a:cubicBezTo>
                      <a:pt x="348311" y="4061"/>
                      <a:pt x="342217" y="677"/>
                      <a:pt x="335446" y="677"/>
                    </a:cubicBezTo>
                    <a:lnTo>
                      <a:pt x="26010" y="677"/>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48" name="Freeform: Shape 47">
                <a:extLst>
                  <a:ext uri="{FF2B5EF4-FFF2-40B4-BE49-F238E27FC236}">
                    <a16:creationId xmlns:a16="http://schemas.microsoft.com/office/drawing/2014/main" id="{7585E649-1EE2-0F5B-58B3-4D94E4EF5A6A}"/>
                  </a:ext>
                </a:extLst>
              </p:cNvPr>
              <p:cNvSpPr/>
              <p:nvPr/>
            </p:nvSpPr>
            <p:spPr>
              <a:xfrm>
                <a:off x="4115136" y="4607818"/>
                <a:ext cx="650358" cy="401849"/>
              </a:xfrm>
              <a:custGeom>
                <a:avLst/>
                <a:gdLst>
                  <a:gd name="connsiteX0" fmla="*/ 116802 w 650358"/>
                  <a:gd name="connsiteY0" fmla="*/ 5931 h 401849"/>
                  <a:gd name="connsiteX1" fmla="*/ 3726 w 650358"/>
                  <a:gd name="connsiteY1" fmla="*/ 204905 h 401849"/>
                  <a:gd name="connsiteX2" fmla="*/ 9820 w 650358"/>
                  <a:gd name="connsiteY2" fmla="*/ 241452 h 401849"/>
                  <a:gd name="connsiteX3" fmla="*/ 183158 w 650358"/>
                  <a:gd name="connsiteY3" fmla="*/ 391698 h 401849"/>
                  <a:gd name="connsiteX4" fmla="*/ 210242 w 650358"/>
                  <a:gd name="connsiteY4" fmla="*/ 401850 h 401849"/>
                  <a:gd name="connsiteX5" fmla="*/ 621243 w 650358"/>
                  <a:gd name="connsiteY5" fmla="*/ 401850 h 401849"/>
                  <a:gd name="connsiteX6" fmla="*/ 650358 w 650358"/>
                  <a:gd name="connsiteY6" fmla="*/ 372748 h 401849"/>
                  <a:gd name="connsiteX7" fmla="*/ 650358 w 650358"/>
                  <a:gd name="connsiteY7" fmla="*/ 372748 h 401849"/>
                  <a:gd name="connsiteX8" fmla="*/ 606346 w 650358"/>
                  <a:gd name="connsiteY8" fmla="*/ 307777 h 401849"/>
                  <a:gd name="connsiteX9" fmla="*/ 374778 w 650358"/>
                  <a:gd name="connsiteY9" fmla="*/ 214381 h 401849"/>
                  <a:gd name="connsiteX10" fmla="*/ 315870 w 650358"/>
                  <a:gd name="connsiteY10" fmla="*/ 81731 h 401849"/>
                  <a:gd name="connsiteX11" fmla="*/ 309099 w 650358"/>
                  <a:gd name="connsiteY11" fmla="*/ 75640 h 401849"/>
                  <a:gd name="connsiteX12" fmla="*/ 132375 w 650358"/>
                  <a:gd name="connsiteY12" fmla="*/ 1194 h 401849"/>
                  <a:gd name="connsiteX13" fmla="*/ 116802 w 650358"/>
                  <a:gd name="connsiteY13" fmla="*/ 5931 h 4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358" h="401849">
                    <a:moveTo>
                      <a:pt x="116802" y="5931"/>
                    </a:moveTo>
                    <a:lnTo>
                      <a:pt x="3726" y="204905"/>
                    </a:lnTo>
                    <a:cubicBezTo>
                      <a:pt x="-3045" y="217088"/>
                      <a:pt x="-337" y="232654"/>
                      <a:pt x="9820" y="241452"/>
                    </a:cubicBezTo>
                    <a:lnTo>
                      <a:pt x="183158" y="391698"/>
                    </a:lnTo>
                    <a:cubicBezTo>
                      <a:pt x="190606" y="398466"/>
                      <a:pt x="200085" y="401850"/>
                      <a:pt x="210242" y="401850"/>
                    </a:cubicBezTo>
                    <a:lnTo>
                      <a:pt x="621243" y="401850"/>
                    </a:lnTo>
                    <a:cubicBezTo>
                      <a:pt x="637493" y="401850"/>
                      <a:pt x="650358" y="388991"/>
                      <a:pt x="650358" y="372748"/>
                    </a:cubicBezTo>
                    <a:lnTo>
                      <a:pt x="650358" y="372748"/>
                    </a:lnTo>
                    <a:cubicBezTo>
                      <a:pt x="650358" y="344323"/>
                      <a:pt x="632753" y="317928"/>
                      <a:pt x="606346" y="307777"/>
                    </a:cubicBezTo>
                    <a:lnTo>
                      <a:pt x="374778" y="214381"/>
                    </a:lnTo>
                    <a:lnTo>
                      <a:pt x="315870" y="81731"/>
                    </a:lnTo>
                    <a:cubicBezTo>
                      <a:pt x="314515" y="79024"/>
                      <a:pt x="312484" y="76317"/>
                      <a:pt x="309099" y="75640"/>
                    </a:cubicBezTo>
                    <a:lnTo>
                      <a:pt x="132375" y="1194"/>
                    </a:lnTo>
                    <a:cubicBezTo>
                      <a:pt x="126281" y="-1513"/>
                      <a:pt x="119510" y="517"/>
                      <a:pt x="116802" y="5931"/>
                    </a:cubicBezTo>
                    <a:close/>
                  </a:path>
                </a:pathLst>
              </a:custGeom>
              <a:solidFill>
                <a:schemeClr val="accent2"/>
              </a:solidFill>
              <a:ln w="6766" cap="flat">
                <a:noFill/>
                <a:prstDash val="solid"/>
                <a:miter/>
              </a:ln>
            </p:spPr>
            <p:txBody>
              <a:bodyPr rtlCol="0" anchor="ctr"/>
              <a:lstStyle/>
              <a:p>
                <a:pPr defTabSz="1219170"/>
                <a:endParaRPr lang="pt-BR" sz="2400" dirty="0">
                  <a:solidFill>
                    <a:srgbClr val="000000"/>
                  </a:solidFill>
                  <a:latin typeface="Calibri"/>
                </a:endParaRPr>
              </a:p>
            </p:txBody>
          </p:sp>
          <p:sp>
            <p:nvSpPr>
              <p:cNvPr id="49" name="Freeform: Shape 48">
                <a:extLst>
                  <a:ext uri="{FF2B5EF4-FFF2-40B4-BE49-F238E27FC236}">
                    <a16:creationId xmlns:a16="http://schemas.microsoft.com/office/drawing/2014/main" id="{83768ADB-71B4-0DE9-F908-B8416836232D}"/>
                  </a:ext>
                </a:extLst>
              </p:cNvPr>
              <p:cNvSpPr/>
              <p:nvPr/>
            </p:nvSpPr>
            <p:spPr>
              <a:xfrm>
                <a:off x="4115136" y="4780238"/>
                <a:ext cx="650358" cy="230106"/>
              </a:xfrm>
              <a:custGeom>
                <a:avLst/>
                <a:gdLst>
                  <a:gd name="connsiteX0" fmla="*/ 621243 w 650358"/>
                  <a:gd name="connsiteY0" fmla="*/ 230106 h 230106"/>
                  <a:gd name="connsiteX1" fmla="*/ 650358 w 650358"/>
                  <a:gd name="connsiteY1" fmla="*/ 201005 h 230106"/>
                  <a:gd name="connsiteX2" fmla="*/ 643587 w 650358"/>
                  <a:gd name="connsiteY2" fmla="*/ 171226 h 230106"/>
                  <a:gd name="connsiteX3" fmla="*/ 229201 w 650358"/>
                  <a:gd name="connsiteY3" fmla="*/ 171226 h 230106"/>
                  <a:gd name="connsiteX4" fmla="*/ 195346 w 650358"/>
                  <a:gd name="connsiteY4" fmla="*/ 158367 h 230106"/>
                  <a:gd name="connsiteX5" fmla="*/ 22007 w 650358"/>
                  <a:gd name="connsiteY5" fmla="*/ 0 h 230106"/>
                  <a:gd name="connsiteX6" fmla="*/ 3726 w 650358"/>
                  <a:gd name="connsiteY6" fmla="*/ 32486 h 230106"/>
                  <a:gd name="connsiteX7" fmla="*/ 9820 w 650358"/>
                  <a:gd name="connsiteY7" fmla="*/ 69032 h 230106"/>
                  <a:gd name="connsiteX8" fmla="*/ 183158 w 650358"/>
                  <a:gd name="connsiteY8" fmla="*/ 219278 h 230106"/>
                  <a:gd name="connsiteX9" fmla="*/ 210242 w 650358"/>
                  <a:gd name="connsiteY9" fmla="*/ 229430 h 230106"/>
                  <a:gd name="connsiteX10" fmla="*/ 621243 w 650358"/>
                  <a:gd name="connsiteY10" fmla="*/ 229430 h 23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358" h="230106">
                    <a:moveTo>
                      <a:pt x="621243" y="230106"/>
                    </a:moveTo>
                    <a:cubicBezTo>
                      <a:pt x="637493" y="230106"/>
                      <a:pt x="650358" y="217248"/>
                      <a:pt x="650358" y="201005"/>
                    </a:cubicBezTo>
                    <a:cubicBezTo>
                      <a:pt x="650358" y="190176"/>
                      <a:pt x="647650" y="180701"/>
                      <a:pt x="643587" y="171226"/>
                    </a:cubicBezTo>
                    <a:lnTo>
                      <a:pt x="229201" y="171226"/>
                    </a:lnTo>
                    <a:cubicBezTo>
                      <a:pt x="216336" y="171226"/>
                      <a:pt x="204825" y="166489"/>
                      <a:pt x="195346" y="158367"/>
                    </a:cubicBezTo>
                    <a:lnTo>
                      <a:pt x="22007" y="0"/>
                    </a:lnTo>
                    <a:lnTo>
                      <a:pt x="3726" y="32486"/>
                    </a:lnTo>
                    <a:cubicBezTo>
                      <a:pt x="-3045" y="44668"/>
                      <a:pt x="-337" y="60234"/>
                      <a:pt x="9820" y="69032"/>
                    </a:cubicBezTo>
                    <a:lnTo>
                      <a:pt x="183158" y="219278"/>
                    </a:lnTo>
                    <a:cubicBezTo>
                      <a:pt x="190606" y="226046"/>
                      <a:pt x="200085" y="229430"/>
                      <a:pt x="210242" y="229430"/>
                    </a:cubicBezTo>
                    <a:lnTo>
                      <a:pt x="621243" y="229430"/>
                    </a:lnTo>
                    <a:close/>
                  </a:path>
                </a:pathLst>
              </a:custGeom>
              <a:solidFill>
                <a:schemeClr val="bg1"/>
              </a:solid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50" name="Freeform: Shape 49">
                <a:extLst>
                  <a:ext uri="{FF2B5EF4-FFF2-40B4-BE49-F238E27FC236}">
                    <a16:creationId xmlns:a16="http://schemas.microsoft.com/office/drawing/2014/main" id="{117A3CD8-F69D-41DA-BBF5-33E9C40FD86F}"/>
                  </a:ext>
                </a:extLst>
              </p:cNvPr>
              <p:cNvSpPr/>
              <p:nvPr/>
            </p:nvSpPr>
            <p:spPr>
              <a:xfrm>
                <a:off x="4462153" y="4822198"/>
                <a:ext cx="27761" cy="20303"/>
              </a:xfrm>
              <a:custGeom>
                <a:avLst/>
                <a:gdLst>
                  <a:gd name="connsiteX0" fmla="*/ 27761 w 27761"/>
                  <a:gd name="connsiteY0" fmla="*/ 0 h 20303"/>
                  <a:gd name="connsiteX1" fmla="*/ 0 w 27761"/>
                  <a:gd name="connsiteY1" fmla="*/ 20303 h 20303"/>
                </a:gdLst>
                <a:ahLst/>
                <a:cxnLst>
                  <a:cxn ang="0">
                    <a:pos x="connsiteX0" y="connsiteY0"/>
                  </a:cxn>
                  <a:cxn ang="0">
                    <a:pos x="connsiteX1" y="connsiteY1"/>
                  </a:cxn>
                </a:cxnLst>
                <a:rect l="l" t="t" r="r" b="b"/>
                <a:pathLst>
                  <a:path w="27761" h="20303">
                    <a:moveTo>
                      <a:pt x="27761" y="0"/>
                    </a:moveTo>
                    <a:cubicBezTo>
                      <a:pt x="27761" y="0"/>
                      <a:pt x="10157" y="6091"/>
                      <a:pt x="0" y="20303"/>
                    </a:cubicBezTo>
                  </a:path>
                </a:pathLst>
              </a:custGeom>
              <a:noFill/>
              <a:ln w="6766" cap="rnd">
                <a:solidFill>
                  <a:schemeClr val="accent1"/>
                </a:solidFill>
                <a:prstDash val="solid"/>
                <a:round/>
              </a:ln>
            </p:spPr>
            <p:txBody>
              <a:bodyPr rtlCol="0" anchor="ctr"/>
              <a:lstStyle/>
              <a:p>
                <a:pPr defTabSz="1219170"/>
                <a:endParaRPr lang="pt-BR" sz="2400">
                  <a:solidFill>
                    <a:srgbClr val="000000"/>
                  </a:solidFill>
                  <a:latin typeface="Calibri"/>
                </a:endParaRPr>
              </a:p>
            </p:txBody>
          </p:sp>
          <p:sp>
            <p:nvSpPr>
              <p:cNvPr id="51" name="Freeform: Shape 50">
                <a:extLst>
                  <a:ext uri="{FF2B5EF4-FFF2-40B4-BE49-F238E27FC236}">
                    <a16:creationId xmlns:a16="http://schemas.microsoft.com/office/drawing/2014/main" id="{58E0B7A7-00E5-45BA-4802-879500762EF9}"/>
                  </a:ext>
                </a:extLst>
              </p:cNvPr>
              <p:cNvSpPr/>
              <p:nvPr/>
            </p:nvSpPr>
            <p:spPr>
              <a:xfrm>
                <a:off x="5207642" y="4950594"/>
                <a:ext cx="747911" cy="59556"/>
              </a:xfrm>
              <a:custGeom>
                <a:avLst/>
                <a:gdLst>
                  <a:gd name="connsiteX0" fmla="*/ 0 w 747911"/>
                  <a:gd name="connsiteY0" fmla="*/ 0 h 59556"/>
                  <a:gd name="connsiteX1" fmla="*/ 1354 w 747911"/>
                  <a:gd name="connsiteY1" fmla="*/ 39253 h 59556"/>
                  <a:gd name="connsiteX2" fmla="*/ 23022 w 747911"/>
                  <a:gd name="connsiteY2" fmla="*/ 59557 h 59556"/>
                  <a:gd name="connsiteX3" fmla="*/ 733979 w 747911"/>
                  <a:gd name="connsiteY3" fmla="*/ 59557 h 59556"/>
                  <a:gd name="connsiteX4" fmla="*/ 747521 w 747911"/>
                  <a:gd name="connsiteY4" fmla="*/ 41961 h 59556"/>
                  <a:gd name="connsiteX5" fmla="*/ 738041 w 747911"/>
                  <a:gd name="connsiteY5" fmla="*/ 10152 h 59556"/>
                  <a:gd name="connsiteX6" fmla="*/ 734656 w 747911"/>
                  <a:gd name="connsiteY6" fmla="*/ 677 h 59556"/>
                  <a:gd name="connsiteX7" fmla="*/ 0 w 747911"/>
                  <a:gd name="connsiteY7" fmla="*/ 0 h 59556"/>
                  <a:gd name="connsiteX8" fmla="*/ 0 w 747911"/>
                  <a:gd name="connsiteY8" fmla="*/ 0 h 5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911" h="59556">
                    <a:moveTo>
                      <a:pt x="0" y="0"/>
                    </a:moveTo>
                    <a:cubicBezTo>
                      <a:pt x="0" y="15566"/>
                      <a:pt x="677" y="29102"/>
                      <a:pt x="1354" y="39253"/>
                    </a:cubicBezTo>
                    <a:cubicBezTo>
                      <a:pt x="2031" y="50759"/>
                      <a:pt x="11511" y="59557"/>
                      <a:pt x="23022" y="59557"/>
                    </a:cubicBezTo>
                    <a:lnTo>
                      <a:pt x="733979" y="59557"/>
                    </a:lnTo>
                    <a:cubicBezTo>
                      <a:pt x="743458" y="59557"/>
                      <a:pt x="749552" y="50759"/>
                      <a:pt x="747521" y="41961"/>
                    </a:cubicBezTo>
                    <a:lnTo>
                      <a:pt x="738041" y="10152"/>
                    </a:lnTo>
                    <a:cubicBezTo>
                      <a:pt x="737364" y="6768"/>
                      <a:pt x="736010" y="4061"/>
                      <a:pt x="734656" y="677"/>
                    </a:cubicBezTo>
                    <a:lnTo>
                      <a:pt x="0" y="0"/>
                    </a:lnTo>
                    <a:lnTo>
                      <a:pt x="0" y="0"/>
                    </a:lnTo>
                    <a:close/>
                  </a:path>
                </a:pathLst>
              </a:custGeom>
              <a:solidFill>
                <a:schemeClr val="bg1"/>
              </a:solid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54" name="Freeform: Shape 53">
                <a:extLst>
                  <a:ext uri="{FF2B5EF4-FFF2-40B4-BE49-F238E27FC236}">
                    <a16:creationId xmlns:a16="http://schemas.microsoft.com/office/drawing/2014/main" id="{9ADCCA1B-2B77-A36B-286F-275EF48E015E}"/>
                  </a:ext>
                </a:extLst>
              </p:cNvPr>
              <p:cNvSpPr/>
              <p:nvPr/>
            </p:nvSpPr>
            <p:spPr>
              <a:xfrm>
                <a:off x="4923259" y="946938"/>
                <a:ext cx="379854" cy="407791"/>
              </a:xfrm>
              <a:custGeom>
                <a:avLst/>
                <a:gdLst>
                  <a:gd name="connsiteX0" fmla="*/ 243080 w 379854"/>
                  <a:gd name="connsiteY0" fmla="*/ 406747 h 407791"/>
                  <a:gd name="connsiteX1" fmla="*/ 14896 w 379854"/>
                  <a:gd name="connsiteY1" fmla="*/ 376291 h 407791"/>
                  <a:gd name="connsiteX2" fmla="*/ 0 w 379854"/>
                  <a:gd name="connsiteY2" fmla="*/ 0 h 407791"/>
                  <a:gd name="connsiteX3" fmla="*/ 379854 w 379854"/>
                  <a:gd name="connsiteY3" fmla="*/ 0 h 407791"/>
                  <a:gd name="connsiteX4" fmla="*/ 379854 w 379854"/>
                  <a:gd name="connsiteY4" fmla="*/ 286956 h 407791"/>
                  <a:gd name="connsiteX5" fmla="*/ 243080 w 379854"/>
                  <a:gd name="connsiteY5" fmla="*/ 406747 h 4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854" h="407791">
                    <a:moveTo>
                      <a:pt x="243080" y="406747"/>
                    </a:moveTo>
                    <a:lnTo>
                      <a:pt x="14896" y="376291"/>
                    </a:lnTo>
                    <a:lnTo>
                      <a:pt x="0" y="0"/>
                    </a:lnTo>
                    <a:lnTo>
                      <a:pt x="379854" y="0"/>
                    </a:lnTo>
                    <a:lnTo>
                      <a:pt x="379854" y="286956"/>
                    </a:lnTo>
                    <a:cubicBezTo>
                      <a:pt x="379177" y="360049"/>
                      <a:pt x="314852" y="416222"/>
                      <a:pt x="243080" y="406747"/>
                    </a:cubicBez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55" name="Freeform: Shape 54">
                <a:extLst>
                  <a:ext uri="{FF2B5EF4-FFF2-40B4-BE49-F238E27FC236}">
                    <a16:creationId xmlns:a16="http://schemas.microsoft.com/office/drawing/2014/main" id="{5BE5D13A-8467-F40A-C0C7-5D939E4BB1CF}"/>
                  </a:ext>
                </a:extLst>
              </p:cNvPr>
              <p:cNvSpPr/>
              <p:nvPr/>
            </p:nvSpPr>
            <p:spPr>
              <a:xfrm>
                <a:off x="4892790" y="1081618"/>
                <a:ext cx="314852" cy="718743"/>
              </a:xfrm>
              <a:custGeom>
                <a:avLst/>
                <a:gdLst>
                  <a:gd name="connsiteX0" fmla="*/ 250528 w 314852"/>
                  <a:gd name="connsiteY0" fmla="*/ 372908 h 718743"/>
                  <a:gd name="connsiteX1" fmla="*/ 314852 w 314852"/>
                  <a:gd name="connsiteY1" fmla="*/ 427050 h 718743"/>
                  <a:gd name="connsiteX2" fmla="*/ 236309 w 314852"/>
                  <a:gd name="connsiteY2" fmla="*/ 718744 h 718743"/>
                  <a:gd name="connsiteX3" fmla="*/ 0 w 314852"/>
                  <a:gd name="connsiteY3" fmla="*/ 372908 h 718743"/>
                  <a:gd name="connsiteX4" fmla="*/ 0 w 314852"/>
                  <a:gd name="connsiteY4" fmla="*/ 0 h 718743"/>
                  <a:gd name="connsiteX5" fmla="*/ 275581 w 314852"/>
                  <a:gd name="connsiteY5" fmla="*/ 25718 h 71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852" h="718743">
                    <a:moveTo>
                      <a:pt x="250528" y="372908"/>
                    </a:moveTo>
                    <a:lnTo>
                      <a:pt x="314852" y="427050"/>
                    </a:lnTo>
                    <a:lnTo>
                      <a:pt x="236309" y="718744"/>
                    </a:lnTo>
                    <a:lnTo>
                      <a:pt x="0" y="372908"/>
                    </a:lnTo>
                    <a:lnTo>
                      <a:pt x="0" y="0"/>
                    </a:lnTo>
                    <a:lnTo>
                      <a:pt x="275581" y="25718"/>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56" name="Freeform: Shape 55">
                <a:extLst>
                  <a:ext uri="{FF2B5EF4-FFF2-40B4-BE49-F238E27FC236}">
                    <a16:creationId xmlns:a16="http://schemas.microsoft.com/office/drawing/2014/main" id="{BEE97A40-8BB4-87BE-0D72-61A5E7B353DA}"/>
                  </a:ext>
                </a:extLst>
              </p:cNvPr>
              <p:cNvSpPr/>
              <p:nvPr/>
            </p:nvSpPr>
            <p:spPr>
              <a:xfrm>
                <a:off x="4892790" y="1166892"/>
                <a:ext cx="314852" cy="633469"/>
              </a:xfrm>
              <a:custGeom>
                <a:avLst/>
                <a:gdLst>
                  <a:gd name="connsiteX0" fmla="*/ 257976 w 314852"/>
                  <a:gd name="connsiteY0" fmla="*/ 184762 h 633469"/>
                  <a:gd name="connsiteX1" fmla="*/ 250528 w 314852"/>
                  <a:gd name="connsiteY1" fmla="*/ 287633 h 633469"/>
                  <a:gd name="connsiteX2" fmla="*/ 314852 w 314852"/>
                  <a:gd name="connsiteY2" fmla="*/ 341776 h 633469"/>
                  <a:gd name="connsiteX3" fmla="*/ 236309 w 314852"/>
                  <a:gd name="connsiteY3" fmla="*/ 633469 h 633469"/>
                  <a:gd name="connsiteX4" fmla="*/ 0 w 314852"/>
                  <a:gd name="connsiteY4" fmla="*/ 287633 h 633469"/>
                  <a:gd name="connsiteX5" fmla="*/ 0 w 314852"/>
                  <a:gd name="connsiteY5" fmla="*/ 0 h 63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852" h="633469">
                    <a:moveTo>
                      <a:pt x="257976" y="184762"/>
                    </a:moveTo>
                    <a:lnTo>
                      <a:pt x="250528" y="287633"/>
                    </a:lnTo>
                    <a:lnTo>
                      <a:pt x="314852" y="341776"/>
                    </a:lnTo>
                    <a:lnTo>
                      <a:pt x="236309" y="633469"/>
                    </a:lnTo>
                    <a:lnTo>
                      <a:pt x="0" y="287633"/>
                    </a:lnTo>
                    <a:lnTo>
                      <a:pt x="0" y="0"/>
                    </a:ln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57" name="Freeform: Shape 56">
                <a:extLst>
                  <a:ext uri="{FF2B5EF4-FFF2-40B4-BE49-F238E27FC236}">
                    <a16:creationId xmlns:a16="http://schemas.microsoft.com/office/drawing/2014/main" id="{1F0523F2-5A34-92A7-B986-0FDB284A160F}"/>
                  </a:ext>
                </a:extLst>
              </p:cNvPr>
              <p:cNvSpPr/>
              <p:nvPr/>
            </p:nvSpPr>
            <p:spPr>
              <a:xfrm>
                <a:off x="5016699" y="946261"/>
                <a:ext cx="285737" cy="407791"/>
              </a:xfrm>
              <a:custGeom>
                <a:avLst/>
                <a:gdLst>
                  <a:gd name="connsiteX0" fmla="*/ 0 w 285737"/>
                  <a:gd name="connsiteY0" fmla="*/ 0 h 407791"/>
                  <a:gd name="connsiteX1" fmla="*/ 285737 w 285737"/>
                  <a:gd name="connsiteY1" fmla="*/ 0 h 407791"/>
                  <a:gd name="connsiteX2" fmla="*/ 285737 w 285737"/>
                  <a:gd name="connsiteY2" fmla="*/ 286956 h 407791"/>
                  <a:gd name="connsiteX3" fmla="*/ 148962 w 285737"/>
                  <a:gd name="connsiteY3" fmla="*/ 406747 h 407791"/>
                  <a:gd name="connsiteX4" fmla="*/ 71773 w 285737"/>
                  <a:gd name="connsiteY4" fmla="*/ 396595 h 407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37" h="407791">
                    <a:moveTo>
                      <a:pt x="0" y="0"/>
                    </a:moveTo>
                    <a:lnTo>
                      <a:pt x="285737" y="0"/>
                    </a:lnTo>
                    <a:lnTo>
                      <a:pt x="285737" y="286956"/>
                    </a:lnTo>
                    <a:cubicBezTo>
                      <a:pt x="285737" y="360049"/>
                      <a:pt x="221412" y="416222"/>
                      <a:pt x="148962" y="406747"/>
                    </a:cubicBezTo>
                    <a:lnTo>
                      <a:pt x="71773" y="396595"/>
                    </a:ln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58" name="Freeform: Shape 57">
                <a:extLst>
                  <a:ext uri="{FF2B5EF4-FFF2-40B4-BE49-F238E27FC236}">
                    <a16:creationId xmlns:a16="http://schemas.microsoft.com/office/drawing/2014/main" id="{7239C7B3-4A97-DCAC-7ACA-69A6A1A4A739}"/>
                  </a:ext>
                </a:extLst>
              </p:cNvPr>
              <p:cNvSpPr/>
              <p:nvPr/>
            </p:nvSpPr>
            <p:spPr>
              <a:xfrm>
                <a:off x="5974799" y="2332313"/>
                <a:ext cx="100888" cy="149569"/>
              </a:xfrm>
              <a:custGeom>
                <a:avLst/>
                <a:gdLst>
                  <a:gd name="connsiteX0" fmla="*/ 53491 w 100888"/>
                  <a:gd name="connsiteY0" fmla="*/ 0 h 149569"/>
                  <a:gd name="connsiteX1" fmla="*/ 100888 w 100888"/>
                  <a:gd name="connsiteY1" fmla="*/ 10152 h 149569"/>
                  <a:gd name="connsiteX2" fmla="*/ 64325 w 100888"/>
                  <a:gd name="connsiteY2" fmla="*/ 149569 h 149569"/>
                  <a:gd name="connsiteX3" fmla="*/ 0 w 100888"/>
                  <a:gd name="connsiteY3" fmla="*/ 136033 h 149569"/>
                  <a:gd name="connsiteX4" fmla="*/ 53491 w 100888"/>
                  <a:gd name="connsiteY4" fmla="*/ 0 h 14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88" h="149569">
                    <a:moveTo>
                      <a:pt x="53491" y="0"/>
                    </a:moveTo>
                    <a:lnTo>
                      <a:pt x="100888" y="10152"/>
                    </a:lnTo>
                    <a:cubicBezTo>
                      <a:pt x="100888" y="10152"/>
                      <a:pt x="94117" y="113023"/>
                      <a:pt x="64325" y="149569"/>
                    </a:cubicBezTo>
                    <a:cubicBezTo>
                      <a:pt x="0" y="136033"/>
                      <a:pt x="0" y="136033"/>
                      <a:pt x="0" y="136033"/>
                    </a:cubicBezTo>
                    <a:lnTo>
                      <a:pt x="53491" y="0"/>
                    </a:lnTo>
                    <a:close/>
                  </a:path>
                </a:pathLst>
              </a:custGeom>
              <a:solidFill>
                <a:schemeClr val="accent2">
                  <a:lumMod val="75000"/>
                  <a:lumOff val="25000"/>
                </a:schemeClr>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59" name="Freeform: Shape 58">
                <a:extLst>
                  <a:ext uri="{FF2B5EF4-FFF2-40B4-BE49-F238E27FC236}">
                    <a16:creationId xmlns:a16="http://schemas.microsoft.com/office/drawing/2014/main" id="{4EAA7CBC-3F03-9D21-47C5-2813A6D6BBF9}"/>
                  </a:ext>
                </a:extLst>
              </p:cNvPr>
              <p:cNvSpPr/>
              <p:nvPr/>
            </p:nvSpPr>
            <p:spPr>
              <a:xfrm>
                <a:off x="5028643" y="1329846"/>
                <a:ext cx="122122" cy="59707"/>
              </a:xfrm>
              <a:custGeom>
                <a:avLst/>
                <a:gdLst>
                  <a:gd name="connsiteX0" fmla="*/ 122123 w 122122"/>
                  <a:gd name="connsiteY0" fmla="*/ 21808 h 59707"/>
                  <a:gd name="connsiteX1" fmla="*/ 5661 w 122122"/>
                  <a:gd name="connsiteY1" fmla="*/ 151 h 59707"/>
                  <a:gd name="connsiteX2" fmla="*/ 2953 w 122122"/>
                  <a:gd name="connsiteY2" fmla="*/ 9626 h 59707"/>
                  <a:gd name="connsiteX3" fmla="*/ 119414 w 122122"/>
                  <a:gd name="connsiteY3" fmla="*/ 59708 h 59707"/>
                  <a:gd name="connsiteX4" fmla="*/ 122123 w 122122"/>
                  <a:gd name="connsiteY4" fmla="*/ 21808 h 5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22" h="59707">
                    <a:moveTo>
                      <a:pt x="122123" y="21808"/>
                    </a:moveTo>
                    <a:lnTo>
                      <a:pt x="5661" y="151"/>
                    </a:lnTo>
                    <a:cubicBezTo>
                      <a:pt x="244" y="-1203"/>
                      <a:pt x="-2464" y="6919"/>
                      <a:pt x="2953" y="9626"/>
                    </a:cubicBezTo>
                    <a:lnTo>
                      <a:pt x="119414" y="59708"/>
                    </a:lnTo>
                    <a:lnTo>
                      <a:pt x="122123" y="21808"/>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0" name="Freeform: Shape 59">
                <a:extLst>
                  <a:ext uri="{FF2B5EF4-FFF2-40B4-BE49-F238E27FC236}">
                    <a16:creationId xmlns:a16="http://schemas.microsoft.com/office/drawing/2014/main" id="{764475B1-AF0B-29CA-54CB-65AC3727222E}"/>
                  </a:ext>
                </a:extLst>
              </p:cNvPr>
              <p:cNvSpPr/>
              <p:nvPr/>
            </p:nvSpPr>
            <p:spPr>
              <a:xfrm>
                <a:off x="5314624" y="1473475"/>
                <a:ext cx="727662" cy="1014507"/>
              </a:xfrm>
              <a:custGeom>
                <a:avLst/>
                <a:gdLst>
                  <a:gd name="connsiteX0" fmla="*/ 695384 w 727662"/>
                  <a:gd name="connsiteY0" fmla="*/ 1014498 h 1014507"/>
                  <a:gd name="connsiteX1" fmla="*/ 721791 w 727662"/>
                  <a:gd name="connsiteY1" fmla="*/ 845302 h 1014507"/>
                  <a:gd name="connsiteX2" fmla="*/ 330426 w 727662"/>
                  <a:gd name="connsiteY2" fmla="*/ 670015 h 1014507"/>
                  <a:gd name="connsiteX3" fmla="*/ 0 w 727662"/>
                  <a:gd name="connsiteY3" fmla="*/ 0 h 1014507"/>
                  <a:gd name="connsiteX4" fmla="*/ 0 w 727662"/>
                  <a:gd name="connsiteY4" fmla="*/ 693703 h 1014507"/>
                  <a:gd name="connsiteX5" fmla="*/ 695384 w 727662"/>
                  <a:gd name="connsiteY5" fmla="*/ 1014498 h 10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662" h="1014507">
                    <a:moveTo>
                      <a:pt x="695384" y="1014498"/>
                    </a:moveTo>
                    <a:cubicBezTo>
                      <a:pt x="717728" y="1015852"/>
                      <a:pt x="738041" y="870343"/>
                      <a:pt x="721791" y="845302"/>
                    </a:cubicBezTo>
                    <a:cubicBezTo>
                      <a:pt x="715697" y="836504"/>
                      <a:pt x="531525" y="818908"/>
                      <a:pt x="330426" y="670015"/>
                    </a:cubicBezTo>
                    <a:cubicBezTo>
                      <a:pt x="112399" y="507587"/>
                      <a:pt x="29115" y="33162"/>
                      <a:pt x="0" y="0"/>
                    </a:cubicBezTo>
                    <a:lnTo>
                      <a:pt x="0" y="693703"/>
                    </a:lnTo>
                    <a:cubicBezTo>
                      <a:pt x="0" y="693703"/>
                      <a:pt x="182141" y="988104"/>
                      <a:pt x="695384" y="1014498"/>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1" name="Freeform: Shape 60">
                <a:extLst>
                  <a:ext uri="{FF2B5EF4-FFF2-40B4-BE49-F238E27FC236}">
                    <a16:creationId xmlns:a16="http://schemas.microsoft.com/office/drawing/2014/main" id="{794901CE-C85A-A7A0-1A81-275CF7BFBE57}"/>
                  </a:ext>
                </a:extLst>
              </p:cNvPr>
              <p:cNvSpPr/>
              <p:nvPr/>
            </p:nvSpPr>
            <p:spPr>
              <a:xfrm>
                <a:off x="4538425" y="1377276"/>
                <a:ext cx="803960" cy="1362459"/>
              </a:xfrm>
              <a:custGeom>
                <a:avLst/>
                <a:gdLst>
                  <a:gd name="connsiteX0" fmla="*/ 803960 w 803960"/>
                  <a:gd name="connsiteY0" fmla="*/ 1306964 h 1362459"/>
                  <a:gd name="connsiteX1" fmla="*/ 791772 w 803960"/>
                  <a:gd name="connsiteY1" fmla="*/ 1325237 h 1362459"/>
                  <a:gd name="connsiteX2" fmla="*/ 564943 w 803960"/>
                  <a:gd name="connsiteY2" fmla="*/ 1362460 h 1362459"/>
                  <a:gd name="connsiteX3" fmla="*/ 30032 w 803960"/>
                  <a:gd name="connsiteY3" fmla="*/ 1304257 h 1362459"/>
                  <a:gd name="connsiteX4" fmla="*/ 917 w 803960"/>
                  <a:gd name="connsiteY4" fmla="*/ 1262973 h 1362459"/>
                  <a:gd name="connsiteX5" fmla="*/ 128212 w 803960"/>
                  <a:gd name="connsiteY5" fmla="*/ 762830 h 1362459"/>
                  <a:gd name="connsiteX6" fmla="*/ 267695 w 803960"/>
                  <a:gd name="connsiteY6" fmla="*/ 49501 h 1362459"/>
                  <a:gd name="connsiteX7" fmla="*/ 278529 w 803960"/>
                  <a:gd name="connsiteY7" fmla="*/ 49501 h 1362459"/>
                  <a:gd name="connsiteX8" fmla="*/ 288685 w 803960"/>
                  <a:gd name="connsiteY8" fmla="*/ 42056 h 1362459"/>
                  <a:gd name="connsiteX9" fmla="*/ 298165 w 803960"/>
                  <a:gd name="connsiteY9" fmla="*/ 6187 h 1362459"/>
                  <a:gd name="connsiteX10" fmla="*/ 309676 w 803960"/>
                  <a:gd name="connsiteY10" fmla="*/ 772 h 1362459"/>
                  <a:gd name="connsiteX11" fmla="*/ 476920 w 803960"/>
                  <a:gd name="connsiteY11" fmla="*/ 76572 h 1362459"/>
                  <a:gd name="connsiteX12" fmla="*/ 556141 w 803960"/>
                  <a:gd name="connsiteY12" fmla="*/ 195009 h 1362459"/>
                  <a:gd name="connsiteX13" fmla="*/ 584579 w 803960"/>
                  <a:gd name="connsiteY13" fmla="*/ 335103 h 1362459"/>
                  <a:gd name="connsiteX14" fmla="*/ 640101 w 803960"/>
                  <a:gd name="connsiteY14" fmla="*/ 48824 h 1362459"/>
                  <a:gd name="connsiteX15" fmla="*/ 777553 w 803960"/>
                  <a:gd name="connsiteY15" fmla="*/ 96199 h 1362459"/>
                  <a:gd name="connsiteX16" fmla="*/ 803960 w 803960"/>
                  <a:gd name="connsiteY16" fmla="*/ 1306964 h 136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3960" h="1362459">
                    <a:moveTo>
                      <a:pt x="803960" y="1306964"/>
                    </a:moveTo>
                    <a:cubicBezTo>
                      <a:pt x="803960" y="1315085"/>
                      <a:pt x="798543" y="1320500"/>
                      <a:pt x="791772" y="1325237"/>
                    </a:cubicBezTo>
                    <a:cubicBezTo>
                      <a:pt x="769428" y="1341480"/>
                      <a:pt x="708489" y="1362460"/>
                      <a:pt x="564943" y="1362460"/>
                    </a:cubicBezTo>
                    <a:cubicBezTo>
                      <a:pt x="368584" y="1362460"/>
                      <a:pt x="124827" y="1331328"/>
                      <a:pt x="30032" y="1304257"/>
                    </a:cubicBezTo>
                    <a:cubicBezTo>
                      <a:pt x="10397" y="1298842"/>
                      <a:pt x="-3823" y="1282600"/>
                      <a:pt x="917" y="1262973"/>
                    </a:cubicBezTo>
                    <a:lnTo>
                      <a:pt x="128212" y="762830"/>
                    </a:lnTo>
                    <a:lnTo>
                      <a:pt x="267695" y="49501"/>
                    </a:lnTo>
                    <a:lnTo>
                      <a:pt x="278529" y="49501"/>
                    </a:lnTo>
                    <a:cubicBezTo>
                      <a:pt x="283269" y="49501"/>
                      <a:pt x="287331" y="46117"/>
                      <a:pt x="288685" y="42056"/>
                    </a:cubicBezTo>
                    <a:lnTo>
                      <a:pt x="298165" y="6187"/>
                    </a:lnTo>
                    <a:cubicBezTo>
                      <a:pt x="299519" y="772"/>
                      <a:pt x="304936" y="-1258"/>
                      <a:pt x="309676" y="772"/>
                    </a:cubicBezTo>
                    <a:lnTo>
                      <a:pt x="476920" y="76572"/>
                    </a:lnTo>
                    <a:cubicBezTo>
                      <a:pt x="518223" y="104320"/>
                      <a:pt x="546661" y="146957"/>
                      <a:pt x="556141" y="195009"/>
                    </a:cubicBezTo>
                    <a:lnTo>
                      <a:pt x="584579" y="335103"/>
                    </a:lnTo>
                    <a:lnTo>
                      <a:pt x="640101" y="48824"/>
                    </a:lnTo>
                    <a:lnTo>
                      <a:pt x="777553" y="96199"/>
                    </a:lnTo>
                    <a:lnTo>
                      <a:pt x="803960" y="1306964"/>
                    </a:ln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2" name="Freeform: Shape 61">
                <a:extLst>
                  <a:ext uri="{FF2B5EF4-FFF2-40B4-BE49-F238E27FC236}">
                    <a16:creationId xmlns:a16="http://schemas.microsoft.com/office/drawing/2014/main" id="{24C1A6F4-06D1-C4F3-FB25-588D13EEDDFC}"/>
                  </a:ext>
                </a:extLst>
              </p:cNvPr>
              <p:cNvSpPr/>
              <p:nvPr/>
            </p:nvSpPr>
            <p:spPr>
              <a:xfrm>
                <a:off x="4913451" y="1466707"/>
                <a:ext cx="176375" cy="231459"/>
              </a:xfrm>
              <a:custGeom>
                <a:avLst/>
                <a:gdLst>
                  <a:gd name="connsiteX0" fmla="*/ 43663 w 176375"/>
                  <a:gd name="connsiteY0" fmla="*/ 0 h 231459"/>
                  <a:gd name="connsiteX1" fmla="*/ 329 w 176375"/>
                  <a:gd name="connsiteY1" fmla="*/ 29778 h 231459"/>
                  <a:gd name="connsiteX2" fmla="*/ 103925 w 176375"/>
                  <a:gd name="connsiteY2" fmla="*/ 81891 h 231459"/>
                  <a:gd name="connsiteX3" fmla="*/ 51789 w 176375"/>
                  <a:gd name="connsiteY3" fmla="*/ 146185 h 231459"/>
                  <a:gd name="connsiteX4" fmla="*/ 176375 w 176375"/>
                  <a:gd name="connsiteY4" fmla="*/ 231460 h 231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5" h="231459">
                    <a:moveTo>
                      <a:pt x="43663" y="0"/>
                    </a:moveTo>
                    <a:cubicBezTo>
                      <a:pt x="43663" y="0"/>
                      <a:pt x="-4411" y="19627"/>
                      <a:pt x="329" y="29778"/>
                    </a:cubicBezTo>
                    <a:cubicBezTo>
                      <a:pt x="5068" y="39930"/>
                      <a:pt x="103925" y="81891"/>
                      <a:pt x="103925" y="81891"/>
                    </a:cubicBezTo>
                    <a:cubicBezTo>
                      <a:pt x="103925" y="81891"/>
                      <a:pt x="47726" y="134003"/>
                      <a:pt x="51789" y="146185"/>
                    </a:cubicBezTo>
                    <a:cubicBezTo>
                      <a:pt x="55851" y="158367"/>
                      <a:pt x="176375" y="231460"/>
                      <a:pt x="176375" y="231460"/>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63" name="Freeform: Shape 62">
                <a:extLst>
                  <a:ext uri="{FF2B5EF4-FFF2-40B4-BE49-F238E27FC236}">
                    <a16:creationId xmlns:a16="http://schemas.microsoft.com/office/drawing/2014/main" id="{AC61F6ED-7426-210F-4AE5-E5F8B5721E5F}"/>
                  </a:ext>
                </a:extLst>
              </p:cNvPr>
              <p:cNvSpPr/>
              <p:nvPr/>
            </p:nvSpPr>
            <p:spPr>
              <a:xfrm>
                <a:off x="5148734" y="1476859"/>
                <a:ext cx="104341" cy="219277"/>
              </a:xfrm>
              <a:custGeom>
                <a:avLst/>
                <a:gdLst>
                  <a:gd name="connsiteX0" fmla="*/ 62293 w 104341"/>
                  <a:gd name="connsiteY0" fmla="*/ 0 h 219277"/>
                  <a:gd name="connsiteX1" fmla="*/ 104274 w 104341"/>
                  <a:gd name="connsiteY1" fmla="*/ 15566 h 219277"/>
                  <a:gd name="connsiteX2" fmla="*/ 52137 w 104341"/>
                  <a:gd name="connsiteY2" fmla="*/ 77830 h 219277"/>
                  <a:gd name="connsiteX3" fmla="*/ 85315 w 104341"/>
                  <a:gd name="connsiteY3" fmla="*/ 122498 h 219277"/>
                  <a:gd name="connsiteX4" fmla="*/ 0 w 104341"/>
                  <a:gd name="connsiteY4" fmla="*/ 219278 h 219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41" h="219277">
                    <a:moveTo>
                      <a:pt x="62293" y="0"/>
                    </a:moveTo>
                    <a:cubicBezTo>
                      <a:pt x="62293" y="0"/>
                      <a:pt x="106305" y="6091"/>
                      <a:pt x="104274" y="15566"/>
                    </a:cubicBezTo>
                    <a:cubicBezTo>
                      <a:pt x="102242" y="25041"/>
                      <a:pt x="52137" y="77830"/>
                      <a:pt x="52137" y="77830"/>
                    </a:cubicBezTo>
                    <a:cubicBezTo>
                      <a:pt x="52137" y="77830"/>
                      <a:pt x="85992" y="111669"/>
                      <a:pt x="85315" y="122498"/>
                    </a:cubicBezTo>
                    <a:cubicBezTo>
                      <a:pt x="84638" y="133326"/>
                      <a:pt x="0" y="219278"/>
                      <a:pt x="0" y="219278"/>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64" name="Freeform: Shape 63">
                <a:extLst>
                  <a:ext uri="{FF2B5EF4-FFF2-40B4-BE49-F238E27FC236}">
                    <a16:creationId xmlns:a16="http://schemas.microsoft.com/office/drawing/2014/main" id="{B8D2606D-58D5-A2E9-2D8B-19D920E60C0A}"/>
                  </a:ext>
                </a:extLst>
              </p:cNvPr>
              <p:cNvSpPr/>
              <p:nvPr/>
            </p:nvSpPr>
            <p:spPr>
              <a:xfrm>
                <a:off x="5121650" y="1712380"/>
                <a:ext cx="33714" cy="1027356"/>
              </a:xfrm>
              <a:custGeom>
                <a:avLst/>
                <a:gdLst>
                  <a:gd name="connsiteX0" fmla="*/ 0 w 33714"/>
                  <a:gd name="connsiteY0" fmla="*/ 0 h 1027356"/>
                  <a:gd name="connsiteX1" fmla="*/ 18959 w 33714"/>
                  <a:gd name="connsiteY1" fmla="*/ 1027357 h 1027356"/>
                </a:gdLst>
                <a:ahLst/>
                <a:cxnLst>
                  <a:cxn ang="0">
                    <a:pos x="connsiteX0" y="connsiteY0"/>
                  </a:cxn>
                  <a:cxn ang="0">
                    <a:pos x="connsiteX1" y="connsiteY1"/>
                  </a:cxn>
                </a:cxnLst>
                <a:rect l="l" t="t" r="r" b="b"/>
                <a:pathLst>
                  <a:path w="33714" h="1027356">
                    <a:moveTo>
                      <a:pt x="0" y="0"/>
                    </a:moveTo>
                    <a:cubicBezTo>
                      <a:pt x="0" y="0"/>
                      <a:pt x="60939" y="422313"/>
                      <a:pt x="18959" y="1027357"/>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65" name="Freeform: Shape 64">
                <a:extLst>
                  <a:ext uri="{FF2B5EF4-FFF2-40B4-BE49-F238E27FC236}">
                    <a16:creationId xmlns:a16="http://schemas.microsoft.com/office/drawing/2014/main" id="{776138CE-8AE4-14EB-67E1-13D72B7C5046}"/>
                  </a:ext>
                </a:extLst>
              </p:cNvPr>
              <p:cNvSpPr/>
              <p:nvPr/>
            </p:nvSpPr>
            <p:spPr>
              <a:xfrm>
                <a:off x="4778636" y="667341"/>
                <a:ext cx="622314" cy="584149"/>
              </a:xfrm>
              <a:custGeom>
                <a:avLst/>
                <a:gdLst>
                  <a:gd name="connsiteX0" fmla="*/ 169676 w 622314"/>
                  <a:gd name="connsiteY0" fmla="*/ 368932 h 584149"/>
                  <a:gd name="connsiteX1" fmla="*/ 183895 w 622314"/>
                  <a:gd name="connsiteY1" fmla="*/ 435257 h 584149"/>
                  <a:gd name="connsiteX2" fmla="*/ 227907 w 622314"/>
                  <a:gd name="connsiteY2" fmla="*/ 467066 h 584149"/>
                  <a:gd name="connsiteX3" fmla="*/ 227907 w 622314"/>
                  <a:gd name="connsiteY3" fmla="*/ 467066 h 584149"/>
                  <a:gd name="connsiteX4" fmla="*/ 263793 w 622314"/>
                  <a:gd name="connsiteY4" fmla="*/ 424429 h 584149"/>
                  <a:gd name="connsiteX5" fmla="*/ 261085 w 622314"/>
                  <a:gd name="connsiteY5" fmla="*/ 381114 h 584149"/>
                  <a:gd name="connsiteX6" fmla="*/ 332858 w 622314"/>
                  <a:gd name="connsiteY6" fmla="*/ 304638 h 584149"/>
                  <a:gd name="connsiteX7" fmla="*/ 479789 w 622314"/>
                  <a:gd name="connsiteY7" fmla="*/ 315466 h 584149"/>
                  <a:gd name="connsiteX8" fmla="*/ 588802 w 622314"/>
                  <a:gd name="connsiteY8" fmla="*/ 220717 h 584149"/>
                  <a:gd name="connsiteX9" fmla="*/ 577292 w 622314"/>
                  <a:gd name="connsiteY9" fmla="*/ 2793 h 584149"/>
                  <a:gd name="connsiteX10" fmla="*/ 456768 w 622314"/>
                  <a:gd name="connsiteY10" fmla="*/ 20389 h 584149"/>
                  <a:gd name="connsiteX11" fmla="*/ 160197 w 622314"/>
                  <a:gd name="connsiteY11" fmla="*/ 116492 h 584149"/>
                  <a:gd name="connsiteX12" fmla="*/ 29516 w 622314"/>
                  <a:gd name="connsiteY12" fmla="*/ 291102 h 584149"/>
                  <a:gd name="connsiteX13" fmla="*/ 99258 w 622314"/>
                  <a:gd name="connsiteY13" fmla="*/ 584149 h 584149"/>
                  <a:gd name="connsiteX14" fmla="*/ 169676 w 622314"/>
                  <a:gd name="connsiteY14" fmla="*/ 368932 h 58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2314" h="584149">
                    <a:moveTo>
                      <a:pt x="169676" y="368932"/>
                    </a:moveTo>
                    <a:lnTo>
                      <a:pt x="183895" y="435257"/>
                    </a:lnTo>
                    <a:cubicBezTo>
                      <a:pt x="187958" y="455561"/>
                      <a:pt x="207594" y="469096"/>
                      <a:pt x="227907" y="467066"/>
                    </a:cubicBezTo>
                    <a:lnTo>
                      <a:pt x="227907" y="467066"/>
                    </a:lnTo>
                    <a:cubicBezTo>
                      <a:pt x="249574" y="465036"/>
                      <a:pt x="265148" y="446086"/>
                      <a:pt x="263793" y="424429"/>
                    </a:cubicBezTo>
                    <a:lnTo>
                      <a:pt x="261085" y="381114"/>
                    </a:lnTo>
                    <a:cubicBezTo>
                      <a:pt x="258377" y="339831"/>
                      <a:pt x="290878" y="304638"/>
                      <a:pt x="332858" y="304638"/>
                    </a:cubicBezTo>
                    <a:cubicBezTo>
                      <a:pt x="379578" y="303961"/>
                      <a:pt x="437809" y="305991"/>
                      <a:pt x="479789" y="315466"/>
                    </a:cubicBezTo>
                    <a:cubicBezTo>
                      <a:pt x="561041" y="333063"/>
                      <a:pt x="632814" y="224101"/>
                      <a:pt x="588802" y="220717"/>
                    </a:cubicBezTo>
                    <a:cubicBezTo>
                      <a:pt x="636200" y="155746"/>
                      <a:pt x="634168" y="17005"/>
                      <a:pt x="577292" y="2793"/>
                    </a:cubicBezTo>
                    <a:cubicBezTo>
                      <a:pt x="520415" y="-11420"/>
                      <a:pt x="517030" y="33925"/>
                      <a:pt x="456768" y="20389"/>
                    </a:cubicBezTo>
                    <a:cubicBezTo>
                      <a:pt x="396505" y="6853"/>
                      <a:pt x="231970" y="-12097"/>
                      <a:pt x="160197" y="116492"/>
                    </a:cubicBezTo>
                    <a:cubicBezTo>
                      <a:pt x="88424" y="85360"/>
                      <a:pt x="-14495" y="116492"/>
                      <a:pt x="29516" y="291102"/>
                    </a:cubicBezTo>
                    <a:cubicBezTo>
                      <a:pt x="-11110" y="369609"/>
                      <a:pt x="-27360" y="580765"/>
                      <a:pt x="99258" y="584149"/>
                    </a:cubicBezTo>
                    <a:cubicBezTo>
                      <a:pt x="129727" y="578735"/>
                      <a:pt x="169676" y="368932"/>
                      <a:pt x="169676" y="368932"/>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6" name="Freeform: Shape 65">
                <a:extLst>
                  <a:ext uri="{FF2B5EF4-FFF2-40B4-BE49-F238E27FC236}">
                    <a16:creationId xmlns:a16="http://schemas.microsoft.com/office/drawing/2014/main" id="{EDAEAF62-D62A-0A2B-8EBB-CAB6EFBEA1CB}"/>
                  </a:ext>
                </a:extLst>
              </p:cNvPr>
              <p:cNvSpPr/>
              <p:nvPr/>
            </p:nvSpPr>
            <p:spPr>
              <a:xfrm>
                <a:off x="4873154" y="969272"/>
                <a:ext cx="77189" cy="171902"/>
              </a:xfrm>
              <a:custGeom>
                <a:avLst/>
                <a:gdLst>
                  <a:gd name="connsiteX0" fmla="*/ 77190 w 77189"/>
                  <a:gd name="connsiteY0" fmla="*/ 171903 h 171902"/>
                  <a:gd name="connsiteX1" fmla="*/ 72450 w 77189"/>
                  <a:gd name="connsiteY1" fmla="*/ 171903 h 171902"/>
                  <a:gd name="connsiteX2" fmla="*/ 0 w 77189"/>
                  <a:gd name="connsiteY2" fmla="*/ 99487 h 171902"/>
                  <a:gd name="connsiteX3" fmla="*/ 0 w 77189"/>
                  <a:gd name="connsiteY3" fmla="*/ 43314 h 171902"/>
                  <a:gd name="connsiteX4" fmla="*/ 43335 w 77189"/>
                  <a:gd name="connsiteY4" fmla="*/ 0 h 171902"/>
                  <a:gd name="connsiteX5" fmla="*/ 43335 w 77189"/>
                  <a:gd name="connsiteY5" fmla="*/ 0 h 171902"/>
                  <a:gd name="connsiteX6" fmla="*/ 76513 w 77189"/>
                  <a:gd name="connsiteY6" fmla="*/ 33162 h 171902"/>
                  <a:gd name="connsiteX7" fmla="*/ 76513 w 77189"/>
                  <a:gd name="connsiteY7" fmla="*/ 171903 h 17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89" h="171902">
                    <a:moveTo>
                      <a:pt x="77190" y="171903"/>
                    </a:moveTo>
                    <a:lnTo>
                      <a:pt x="72450" y="171903"/>
                    </a:lnTo>
                    <a:cubicBezTo>
                      <a:pt x="32501" y="171903"/>
                      <a:pt x="0" y="139417"/>
                      <a:pt x="0" y="99487"/>
                    </a:cubicBezTo>
                    <a:lnTo>
                      <a:pt x="0" y="43314"/>
                    </a:lnTo>
                    <a:cubicBezTo>
                      <a:pt x="0" y="18950"/>
                      <a:pt x="19636" y="0"/>
                      <a:pt x="43335" y="0"/>
                    </a:cubicBezTo>
                    <a:lnTo>
                      <a:pt x="43335" y="0"/>
                    </a:lnTo>
                    <a:cubicBezTo>
                      <a:pt x="61616" y="0"/>
                      <a:pt x="76513" y="14889"/>
                      <a:pt x="76513" y="33162"/>
                    </a:cubicBezTo>
                    <a:lnTo>
                      <a:pt x="76513" y="171903"/>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7" name="Freeform: Shape 66">
                <a:extLst>
                  <a:ext uri="{FF2B5EF4-FFF2-40B4-BE49-F238E27FC236}">
                    <a16:creationId xmlns:a16="http://schemas.microsoft.com/office/drawing/2014/main" id="{758415AB-9F1C-E9EB-7A73-733A8A96AC69}"/>
                  </a:ext>
                </a:extLst>
              </p:cNvPr>
              <p:cNvSpPr/>
              <p:nvPr/>
            </p:nvSpPr>
            <p:spPr>
              <a:xfrm>
                <a:off x="4854195" y="2400430"/>
                <a:ext cx="302507" cy="251698"/>
              </a:xfrm>
              <a:custGeom>
                <a:avLst/>
                <a:gdLst>
                  <a:gd name="connsiteX0" fmla="*/ 38595 w 302507"/>
                  <a:gd name="connsiteY0" fmla="*/ 238 h 251698"/>
                  <a:gd name="connsiteX1" fmla="*/ 134066 w 302507"/>
                  <a:gd name="connsiteY1" fmla="*/ 10389 h 251698"/>
                  <a:gd name="connsiteX2" fmla="*/ 247819 w 302507"/>
                  <a:gd name="connsiteY2" fmla="*/ 63178 h 251698"/>
                  <a:gd name="connsiteX3" fmla="*/ 237663 w 302507"/>
                  <a:gd name="connsiteY3" fmla="*/ 92280 h 251698"/>
                  <a:gd name="connsiteX4" fmla="*/ 182141 w 302507"/>
                  <a:gd name="connsiteY4" fmla="*/ 72653 h 251698"/>
                  <a:gd name="connsiteX5" fmla="*/ 299956 w 302507"/>
                  <a:gd name="connsiteY5" fmla="*/ 145746 h 251698"/>
                  <a:gd name="connsiteX6" fmla="*/ 293862 w 302507"/>
                  <a:gd name="connsiteY6" fmla="*/ 220869 h 251698"/>
                  <a:gd name="connsiteX7" fmla="*/ 205839 w 302507"/>
                  <a:gd name="connsiteY7" fmla="*/ 249971 h 251698"/>
                  <a:gd name="connsiteX8" fmla="*/ 0 w 302507"/>
                  <a:gd name="connsiteY8" fmla="*/ 84159 h 251698"/>
                  <a:gd name="connsiteX9" fmla="*/ 38595 w 302507"/>
                  <a:gd name="connsiteY9" fmla="*/ 238 h 25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507" h="251698">
                    <a:moveTo>
                      <a:pt x="38595" y="238"/>
                    </a:moveTo>
                    <a:cubicBezTo>
                      <a:pt x="38595" y="238"/>
                      <a:pt x="99534" y="-2470"/>
                      <a:pt x="134066" y="10389"/>
                    </a:cubicBezTo>
                    <a:cubicBezTo>
                      <a:pt x="168598" y="23248"/>
                      <a:pt x="236986" y="47612"/>
                      <a:pt x="247819" y="63178"/>
                    </a:cubicBezTo>
                    <a:cubicBezTo>
                      <a:pt x="251205" y="68593"/>
                      <a:pt x="247819" y="90250"/>
                      <a:pt x="237663" y="92280"/>
                    </a:cubicBezTo>
                    <a:cubicBezTo>
                      <a:pt x="227506" y="94310"/>
                      <a:pt x="182141" y="72653"/>
                      <a:pt x="182141" y="72653"/>
                    </a:cubicBezTo>
                    <a:cubicBezTo>
                      <a:pt x="182141" y="72653"/>
                      <a:pt x="297925" y="128150"/>
                      <a:pt x="299956" y="145746"/>
                    </a:cubicBezTo>
                    <a:cubicBezTo>
                      <a:pt x="301988" y="163342"/>
                      <a:pt x="306727" y="205980"/>
                      <a:pt x="293862" y="220869"/>
                    </a:cubicBezTo>
                    <a:cubicBezTo>
                      <a:pt x="280997" y="235758"/>
                      <a:pt x="226829" y="258092"/>
                      <a:pt x="205839" y="249971"/>
                    </a:cubicBezTo>
                    <a:cubicBezTo>
                      <a:pt x="184849" y="241849"/>
                      <a:pt x="6094" y="120705"/>
                      <a:pt x="0" y="84159"/>
                    </a:cubicBezTo>
                    <a:cubicBezTo>
                      <a:pt x="18959" y="38137"/>
                      <a:pt x="38595" y="238"/>
                      <a:pt x="38595" y="238"/>
                    </a:cubicBez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68" name="Freeform: Shape 67">
                <a:extLst>
                  <a:ext uri="{FF2B5EF4-FFF2-40B4-BE49-F238E27FC236}">
                    <a16:creationId xmlns:a16="http://schemas.microsoft.com/office/drawing/2014/main" id="{FC82071E-DCA6-9D71-C8DD-D03F138EF74E}"/>
                  </a:ext>
                </a:extLst>
              </p:cNvPr>
              <p:cNvSpPr/>
              <p:nvPr/>
            </p:nvSpPr>
            <p:spPr>
              <a:xfrm>
                <a:off x="5036335" y="2473084"/>
                <a:ext cx="43334" cy="21657"/>
              </a:xfrm>
              <a:custGeom>
                <a:avLst/>
                <a:gdLst>
                  <a:gd name="connsiteX0" fmla="*/ 0 w 43334"/>
                  <a:gd name="connsiteY0" fmla="*/ 0 h 21657"/>
                  <a:gd name="connsiteX1" fmla="*/ 43334 w 43334"/>
                  <a:gd name="connsiteY1" fmla="*/ 21657 h 21657"/>
                </a:gdLst>
                <a:ahLst/>
                <a:cxnLst>
                  <a:cxn ang="0">
                    <a:pos x="connsiteX0" y="connsiteY0"/>
                  </a:cxn>
                  <a:cxn ang="0">
                    <a:pos x="connsiteX1" y="connsiteY1"/>
                  </a:cxn>
                </a:cxnLst>
                <a:rect l="l" t="t" r="r" b="b"/>
                <a:pathLst>
                  <a:path w="43334" h="21657">
                    <a:moveTo>
                      <a:pt x="0" y="0"/>
                    </a:moveTo>
                    <a:cubicBezTo>
                      <a:pt x="0" y="0"/>
                      <a:pt x="19636" y="9475"/>
                      <a:pt x="43334" y="21657"/>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69" name="Freeform: Shape 68">
                <a:extLst>
                  <a:ext uri="{FF2B5EF4-FFF2-40B4-BE49-F238E27FC236}">
                    <a16:creationId xmlns:a16="http://schemas.microsoft.com/office/drawing/2014/main" id="{5D642F21-5121-A7D8-3E27-0A4A8B6A2DE0}"/>
                  </a:ext>
                </a:extLst>
              </p:cNvPr>
              <p:cNvSpPr/>
              <p:nvPr/>
            </p:nvSpPr>
            <p:spPr>
              <a:xfrm>
                <a:off x="5043784" y="2517075"/>
                <a:ext cx="113076" cy="58203"/>
              </a:xfrm>
              <a:custGeom>
                <a:avLst/>
                <a:gdLst>
                  <a:gd name="connsiteX0" fmla="*/ 113076 w 113076"/>
                  <a:gd name="connsiteY0" fmla="*/ 58203 h 58203"/>
                  <a:gd name="connsiteX1" fmla="*/ 0 w 113076"/>
                  <a:gd name="connsiteY1" fmla="*/ 0 h 58203"/>
                </a:gdLst>
                <a:ahLst/>
                <a:cxnLst>
                  <a:cxn ang="0">
                    <a:pos x="connsiteX0" y="connsiteY0"/>
                  </a:cxn>
                  <a:cxn ang="0">
                    <a:pos x="connsiteX1" y="connsiteY1"/>
                  </a:cxn>
                </a:cxnLst>
                <a:rect l="l" t="t" r="r" b="b"/>
                <a:pathLst>
                  <a:path w="113076" h="58203">
                    <a:moveTo>
                      <a:pt x="113076" y="58203"/>
                    </a:moveTo>
                    <a:lnTo>
                      <a:pt x="0" y="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70" name="Freeform: Shape 69">
                <a:extLst>
                  <a:ext uri="{FF2B5EF4-FFF2-40B4-BE49-F238E27FC236}">
                    <a16:creationId xmlns:a16="http://schemas.microsoft.com/office/drawing/2014/main" id="{850BD716-4562-2069-EA58-30EB656AD8EE}"/>
                  </a:ext>
                </a:extLst>
              </p:cNvPr>
              <p:cNvSpPr/>
              <p:nvPr/>
            </p:nvSpPr>
            <p:spPr>
              <a:xfrm>
                <a:off x="5034304" y="2556328"/>
                <a:ext cx="116461" cy="64971"/>
              </a:xfrm>
              <a:custGeom>
                <a:avLst/>
                <a:gdLst>
                  <a:gd name="connsiteX0" fmla="*/ 116462 w 116461"/>
                  <a:gd name="connsiteY0" fmla="*/ 64971 h 64971"/>
                  <a:gd name="connsiteX1" fmla="*/ 0 w 116461"/>
                  <a:gd name="connsiteY1" fmla="*/ 0 h 64971"/>
                </a:gdLst>
                <a:ahLst/>
                <a:cxnLst>
                  <a:cxn ang="0">
                    <a:pos x="connsiteX0" y="connsiteY0"/>
                  </a:cxn>
                  <a:cxn ang="0">
                    <a:pos x="connsiteX1" y="connsiteY1"/>
                  </a:cxn>
                </a:cxnLst>
                <a:rect l="l" t="t" r="r" b="b"/>
                <a:pathLst>
                  <a:path w="116461" h="64971">
                    <a:moveTo>
                      <a:pt x="116462" y="64971"/>
                    </a:moveTo>
                    <a:lnTo>
                      <a:pt x="0" y="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71" name="Freeform: Shape 70">
                <a:extLst>
                  <a:ext uri="{FF2B5EF4-FFF2-40B4-BE49-F238E27FC236}">
                    <a16:creationId xmlns:a16="http://schemas.microsoft.com/office/drawing/2014/main" id="{9878026A-B7FC-5656-80B3-95CB0BA72211}"/>
                  </a:ext>
                </a:extLst>
              </p:cNvPr>
              <p:cNvSpPr/>
              <p:nvPr/>
            </p:nvSpPr>
            <p:spPr>
              <a:xfrm>
                <a:off x="5010606" y="2583399"/>
                <a:ext cx="104950" cy="60910"/>
              </a:xfrm>
              <a:custGeom>
                <a:avLst/>
                <a:gdLst>
                  <a:gd name="connsiteX0" fmla="*/ 104951 w 104950"/>
                  <a:gd name="connsiteY0" fmla="*/ 60911 h 60910"/>
                  <a:gd name="connsiteX1" fmla="*/ 0 w 104950"/>
                  <a:gd name="connsiteY1" fmla="*/ 0 h 60910"/>
                </a:gdLst>
                <a:ahLst/>
                <a:cxnLst>
                  <a:cxn ang="0">
                    <a:pos x="connsiteX0" y="connsiteY0"/>
                  </a:cxn>
                  <a:cxn ang="0">
                    <a:pos x="connsiteX1" y="connsiteY1"/>
                  </a:cxn>
                </a:cxnLst>
                <a:rect l="l" t="t" r="r" b="b"/>
                <a:pathLst>
                  <a:path w="104950" h="60910">
                    <a:moveTo>
                      <a:pt x="104951" y="60911"/>
                    </a:moveTo>
                    <a:lnTo>
                      <a:pt x="0" y="0"/>
                    </a:lnTo>
                  </a:path>
                </a:pathLst>
              </a:custGeom>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72" name="Freeform: Shape 71">
                <a:extLst>
                  <a:ext uri="{FF2B5EF4-FFF2-40B4-BE49-F238E27FC236}">
                    <a16:creationId xmlns:a16="http://schemas.microsoft.com/office/drawing/2014/main" id="{105DF834-B494-4B0B-A1E1-DF7BBC129F73}"/>
                  </a:ext>
                </a:extLst>
              </p:cNvPr>
              <p:cNvSpPr/>
              <p:nvPr/>
            </p:nvSpPr>
            <p:spPr>
              <a:xfrm>
                <a:off x="4800027" y="2366152"/>
                <a:ext cx="109013" cy="137386"/>
              </a:xfrm>
              <a:custGeom>
                <a:avLst/>
                <a:gdLst>
                  <a:gd name="connsiteX0" fmla="*/ 70419 w 109013"/>
                  <a:gd name="connsiteY0" fmla="*/ 0 h 137386"/>
                  <a:gd name="connsiteX1" fmla="*/ 109013 w 109013"/>
                  <a:gd name="connsiteY1" fmla="*/ 25041 h 137386"/>
                  <a:gd name="connsiteX2" fmla="*/ 48751 w 109013"/>
                  <a:gd name="connsiteY2" fmla="*/ 137387 h 137386"/>
                  <a:gd name="connsiteX3" fmla="*/ 0 w 109013"/>
                  <a:gd name="connsiteY3" fmla="*/ 106255 h 137386"/>
                  <a:gd name="connsiteX4" fmla="*/ 70419 w 109013"/>
                  <a:gd name="connsiteY4" fmla="*/ 0 h 137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13" h="137386">
                    <a:moveTo>
                      <a:pt x="70419" y="0"/>
                    </a:moveTo>
                    <a:lnTo>
                      <a:pt x="109013" y="25041"/>
                    </a:lnTo>
                    <a:cubicBezTo>
                      <a:pt x="109013" y="25041"/>
                      <a:pt x="96826" y="84598"/>
                      <a:pt x="48751" y="137387"/>
                    </a:cubicBezTo>
                    <a:cubicBezTo>
                      <a:pt x="4740" y="112346"/>
                      <a:pt x="0" y="106255"/>
                      <a:pt x="0" y="106255"/>
                    </a:cubicBezTo>
                    <a:lnTo>
                      <a:pt x="70419" y="0"/>
                    </a:lnTo>
                    <a:close/>
                  </a:path>
                </a:pathLst>
              </a:custGeom>
              <a:solidFill>
                <a:schemeClr val="accent2">
                  <a:lumMod val="75000"/>
                  <a:lumOff val="25000"/>
                </a:schemeClr>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73" name="Freeform: Shape 72">
                <a:extLst>
                  <a:ext uri="{FF2B5EF4-FFF2-40B4-BE49-F238E27FC236}">
                    <a16:creationId xmlns:a16="http://schemas.microsoft.com/office/drawing/2014/main" id="{3B97C720-8AF7-ADBF-DEE5-000D0FC14DA5}"/>
                  </a:ext>
                </a:extLst>
              </p:cNvPr>
              <p:cNvSpPr/>
              <p:nvPr/>
            </p:nvSpPr>
            <p:spPr>
              <a:xfrm>
                <a:off x="4417791" y="1426100"/>
                <a:ext cx="474417" cy="1077438"/>
              </a:xfrm>
              <a:custGeom>
                <a:avLst/>
                <a:gdLst>
                  <a:gd name="connsiteX0" fmla="*/ 386975 w 474417"/>
                  <a:gd name="connsiteY0" fmla="*/ 0 h 1077438"/>
                  <a:gd name="connsiteX1" fmla="*/ 7121 w 474417"/>
                  <a:gd name="connsiteY1" fmla="*/ 476455 h 1077438"/>
                  <a:gd name="connsiteX2" fmla="*/ 394424 w 474417"/>
                  <a:gd name="connsiteY2" fmla="*/ 1077439 h 1077438"/>
                  <a:gd name="connsiteX3" fmla="*/ 467551 w 474417"/>
                  <a:gd name="connsiteY3" fmla="*/ 935314 h 1077438"/>
                  <a:gd name="connsiteX4" fmla="*/ 248847 w 474417"/>
                  <a:gd name="connsiteY4" fmla="*/ 584741 h 1077438"/>
                  <a:gd name="connsiteX5" fmla="*/ 467551 w 474417"/>
                  <a:gd name="connsiteY5" fmla="*/ 252440 h 1077438"/>
                  <a:gd name="connsiteX6" fmla="*/ 386975 w 474417"/>
                  <a:gd name="connsiteY6" fmla="*/ 0 h 107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17" h="1077438">
                    <a:moveTo>
                      <a:pt x="386975" y="0"/>
                    </a:moveTo>
                    <a:cubicBezTo>
                      <a:pt x="347703" y="2707"/>
                      <a:pt x="40299" y="314704"/>
                      <a:pt x="7121" y="476455"/>
                    </a:cubicBezTo>
                    <a:cubicBezTo>
                      <a:pt x="-26057" y="638207"/>
                      <a:pt x="49101" y="935314"/>
                      <a:pt x="394424" y="1077439"/>
                    </a:cubicBezTo>
                    <a:cubicBezTo>
                      <a:pt x="433018" y="1005700"/>
                      <a:pt x="467551" y="935314"/>
                      <a:pt x="467551" y="935314"/>
                    </a:cubicBezTo>
                    <a:cubicBezTo>
                      <a:pt x="467551" y="935314"/>
                      <a:pt x="242076" y="681521"/>
                      <a:pt x="248847" y="584741"/>
                    </a:cubicBezTo>
                    <a:cubicBezTo>
                      <a:pt x="255618" y="487961"/>
                      <a:pt x="391038" y="374938"/>
                      <a:pt x="467551" y="252440"/>
                    </a:cubicBezTo>
                    <a:cubicBezTo>
                      <a:pt x="503437" y="196267"/>
                      <a:pt x="386975" y="0"/>
                      <a:pt x="386975" y="0"/>
                    </a:cubicBezTo>
                    <a:close/>
                  </a:path>
                </a:pathLst>
              </a:custGeom>
              <a:solidFill>
                <a:schemeClr val="accent2"/>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74" name="Freeform: Shape 73">
                <a:extLst>
                  <a:ext uri="{FF2B5EF4-FFF2-40B4-BE49-F238E27FC236}">
                    <a16:creationId xmlns:a16="http://schemas.microsoft.com/office/drawing/2014/main" id="{A63D7D16-D5C8-4768-54D1-DAF8DF364BFE}"/>
                  </a:ext>
                </a:extLst>
              </p:cNvPr>
              <p:cNvSpPr/>
              <p:nvPr/>
            </p:nvSpPr>
            <p:spPr>
              <a:xfrm>
                <a:off x="4600959" y="2067691"/>
                <a:ext cx="281945" cy="431471"/>
              </a:xfrm>
              <a:custGeom>
                <a:avLst/>
                <a:gdLst>
                  <a:gd name="connsiteX0" fmla="*/ 0 w 281945"/>
                  <a:gd name="connsiteY0" fmla="*/ 304552 h 431471"/>
                  <a:gd name="connsiteX1" fmla="*/ 199068 w 281945"/>
                  <a:gd name="connsiteY1" fmla="*/ 430434 h 431471"/>
                  <a:gd name="connsiteX2" fmla="*/ 217350 w 281945"/>
                  <a:gd name="connsiteY2" fmla="*/ 423666 h 431471"/>
                  <a:gd name="connsiteX3" fmla="*/ 280320 w 281945"/>
                  <a:gd name="connsiteY3" fmla="*/ 301845 h 431471"/>
                  <a:gd name="connsiteX4" fmla="*/ 278289 w 281945"/>
                  <a:gd name="connsiteY4" fmla="*/ 286279 h 431471"/>
                  <a:gd name="connsiteX5" fmla="*/ 78544 w 281945"/>
                  <a:gd name="connsiteY5" fmla="*/ 0 h 4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945" h="431471">
                    <a:moveTo>
                      <a:pt x="0" y="304552"/>
                    </a:moveTo>
                    <a:cubicBezTo>
                      <a:pt x="52814" y="352604"/>
                      <a:pt x="117816" y="395918"/>
                      <a:pt x="199068" y="430434"/>
                    </a:cubicBezTo>
                    <a:cubicBezTo>
                      <a:pt x="205839" y="433141"/>
                      <a:pt x="213964" y="430434"/>
                      <a:pt x="217350" y="423666"/>
                    </a:cubicBezTo>
                    <a:cubicBezTo>
                      <a:pt x="245111" y="370877"/>
                      <a:pt x="270164" y="321472"/>
                      <a:pt x="280320" y="301845"/>
                    </a:cubicBezTo>
                    <a:cubicBezTo>
                      <a:pt x="283029" y="296431"/>
                      <a:pt x="282352" y="290340"/>
                      <a:pt x="278289" y="286279"/>
                    </a:cubicBezTo>
                    <a:cubicBezTo>
                      <a:pt x="248496" y="251763"/>
                      <a:pt x="119847" y="100841"/>
                      <a:pt x="78544" y="0"/>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75" name="Freeform: Shape 74">
                <a:extLst>
                  <a:ext uri="{FF2B5EF4-FFF2-40B4-BE49-F238E27FC236}">
                    <a16:creationId xmlns:a16="http://schemas.microsoft.com/office/drawing/2014/main" id="{41BE6F5C-3A43-2E5A-04F0-13693EA1861B}"/>
                  </a:ext>
                </a:extLst>
              </p:cNvPr>
              <p:cNvSpPr/>
              <p:nvPr/>
            </p:nvSpPr>
            <p:spPr>
              <a:xfrm>
                <a:off x="4711326" y="1678540"/>
                <a:ext cx="174692" cy="228075"/>
              </a:xfrm>
              <a:custGeom>
                <a:avLst/>
                <a:gdLst>
                  <a:gd name="connsiteX0" fmla="*/ 0 w 174692"/>
                  <a:gd name="connsiteY0" fmla="*/ 228076 h 228075"/>
                  <a:gd name="connsiteX1" fmla="*/ 174692 w 174692"/>
                  <a:gd name="connsiteY1" fmla="*/ 0 h 228075"/>
                </a:gdLst>
                <a:ahLst/>
                <a:cxnLst>
                  <a:cxn ang="0">
                    <a:pos x="connsiteX0" y="connsiteY0"/>
                  </a:cxn>
                  <a:cxn ang="0">
                    <a:pos x="connsiteX1" y="connsiteY1"/>
                  </a:cxn>
                </a:cxnLst>
                <a:rect l="l" t="t" r="r" b="b"/>
                <a:pathLst>
                  <a:path w="174692" h="228075">
                    <a:moveTo>
                      <a:pt x="0" y="228076"/>
                    </a:moveTo>
                    <a:cubicBezTo>
                      <a:pt x="48074" y="157014"/>
                      <a:pt x="123910" y="80537"/>
                      <a:pt x="174692" y="0"/>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76" name="Freeform: Shape 75">
                <a:extLst>
                  <a:ext uri="{FF2B5EF4-FFF2-40B4-BE49-F238E27FC236}">
                    <a16:creationId xmlns:a16="http://schemas.microsoft.com/office/drawing/2014/main" id="{7D5ED8BF-CCAA-CC54-1818-55FED687A544}"/>
                  </a:ext>
                </a:extLst>
              </p:cNvPr>
              <p:cNvSpPr/>
              <p:nvPr/>
            </p:nvSpPr>
            <p:spPr>
              <a:xfrm>
                <a:off x="4582677" y="1991011"/>
                <a:ext cx="72449" cy="19829"/>
              </a:xfrm>
              <a:custGeom>
                <a:avLst/>
                <a:gdLst>
                  <a:gd name="connsiteX0" fmla="*/ 72450 w 72449"/>
                  <a:gd name="connsiteY0" fmla="*/ 2233 h 19829"/>
                  <a:gd name="connsiteX1" fmla="*/ 0 w 72449"/>
                  <a:gd name="connsiteY1" fmla="*/ 19830 h 19829"/>
                </a:gdLst>
                <a:ahLst/>
                <a:cxnLst>
                  <a:cxn ang="0">
                    <a:pos x="connsiteX0" y="connsiteY0"/>
                  </a:cxn>
                  <a:cxn ang="0">
                    <a:pos x="connsiteX1" y="connsiteY1"/>
                  </a:cxn>
                </a:cxnLst>
                <a:rect l="l" t="t" r="r" b="b"/>
                <a:pathLst>
                  <a:path w="72449" h="19829">
                    <a:moveTo>
                      <a:pt x="72450" y="2233"/>
                    </a:moveTo>
                    <a:cubicBezTo>
                      <a:pt x="33855" y="-7918"/>
                      <a:pt x="0" y="19830"/>
                      <a:pt x="0" y="19830"/>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77" name="Freeform: Shape 76">
                <a:extLst>
                  <a:ext uri="{FF2B5EF4-FFF2-40B4-BE49-F238E27FC236}">
                    <a16:creationId xmlns:a16="http://schemas.microsoft.com/office/drawing/2014/main" id="{2070823B-F845-E013-759F-11B1AAA25C53}"/>
                  </a:ext>
                </a:extLst>
              </p:cNvPr>
              <p:cNvSpPr/>
              <p:nvPr/>
            </p:nvSpPr>
            <p:spPr>
              <a:xfrm>
                <a:off x="4582627" y="2010841"/>
                <a:ext cx="75207" cy="71844"/>
              </a:xfrm>
              <a:custGeom>
                <a:avLst/>
                <a:gdLst>
                  <a:gd name="connsiteX0" fmla="*/ 72500 w 75207"/>
                  <a:gd name="connsiteY0" fmla="*/ 0 h 71844"/>
                  <a:gd name="connsiteX1" fmla="*/ 50 w 75207"/>
                  <a:gd name="connsiteY1" fmla="*/ 67678 h 71844"/>
                  <a:gd name="connsiteX2" fmla="*/ 75208 w 75207"/>
                  <a:gd name="connsiteY2" fmla="*/ 9475 h 71844"/>
                </a:gdLst>
                <a:ahLst/>
                <a:cxnLst>
                  <a:cxn ang="0">
                    <a:pos x="connsiteX0" y="connsiteY0"/>
                  </a:cxn>
                  <a:cxn ang="0">
                    <a:pos x="connsiteX1" y="connsiteY1"/>
                  </a:cxn>
                  <a:cxn ang="0">
                    <a:pos x="connsiteX2" y="connsiteY2"/>
                  </a:cxn>
                </a:cxnLst>
                <a:rect l="l" t="t" r="r" b="b"/>
                <a:pathLst>
                  <a:path w="75207" h="71844">
                    <a:moveTo>
                      <a:pt x="72500" y="0"/>
                    </a:moveTo>
                    <a:cubicBezTo>
                      <a:pt x="72500" y="0"/>
                      <a:pt x="2758" y="6768"/>
                      <a:pt x="50" y="67678"/>
                    </a:cubicBezTo>
                    <a:cubicBezTo>
                      <a:pt x="-1305" y="90012"/>
                      <a:pt x="25102" y="15566"/>
                      <a:pt x="75208" y="9475"/>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78" name="Freeform: Shape 77">
                <a:extLst>
                  <a:ext uri="{FF2B5EF4-FFF2-40B4-BE49-F238E27FC236}">
                    <a16:creationId xmlns:a16="http://schemas.microsoft.com/office/drawing/2014/main" id="{65752A22-0DD9-2477-95C7-E509A7705DB9}"/>
                  </a:ext>
                </a:extLst>
              </p:cNvPr>
              <p:cNvSpPr/>
              <p:nvPr/>
            </p:nvSpPr>
            <p:spPr>
              <a:xfrm>
                <a:off x="5323427" y="1843675"/>
                <a:ext cx="7448" cy="345836"/>
              </a:xfrm>
              <a:custGeom>
                <a:avLst/>
                <a:gdLst>
                  <a:gd name="connsiteX0" fmla="*/ 7448 w 7448"/>
                  <a:gd name="connsiteY0" fmla="*/ 345836 h 345836"/>
                  <a:gd name="connsiteX1" fmla="*/ 0 w 7448"/>
                  <a:gd name="connsiteY1" fmla="*/ 0 h 345836"/>
                </a:gdLst>
                <a:ahLst/>
                <a:cxnLst>
                  <a:cxn ang="0">
                    <a:pos x="connsiteX0" y="connsiteY0"/>
                  </a:cxn>
                  <a:cxn ang="0">
                    <a:pos x="connsiteX1" y="connsiteY1"/>
                  </a:cxn>
                </a:cxnLst>
                <a:rect l="l" t="t" r="r" b="b"/>
                <a:pathLst>
                  <a:path w="7448" h="345836">
                    <a:moveTo>
                      <a:pt x="7448" y="345836"/>
                    </a:moveTo>
                    <a:lnTo>
                      <a:pt x="0" y="0"/>
                    </a:lnTo>
                  </a:path>
                </a:pathLst>
              </a:custGeom>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79" name="Freeform: Shape 78">
                <a:extLst>
                  <a:ext uri="{FF2B5EF4-FFF2-40B4-BE49-F238E27FC236}">
                    <a16:creationId xmlns:a16="http://schemas.microsoft.com/office/drawing/2014/main" id="{039677EC-FDB3-E2AE-FCA8-6A1E2E9266CD}"/>
                  </a:ext>
                </a:extLst>
              </p:cNvPr>
              <p:cNvSpPr/>
              <p:nvPr/>
            </p:nvSpPr>
            <p:spPr>
              <a:xfrm>
                <a:off x="6798832" y="4825582"/>
                <a:ext cx="171983" cy="166488"/>
              </a:xfrm>
              <a:custGeom>
                <a:avLst/>
                <a:gdLst>
                  <a:gd name="connsiteX0" fmla="*/ 171984 w 171983"/>
                  <a:gd name="connsiteY0" fmla="*/ 166489 h 166488"/>
                  <a:gd name="connsiteX1" fmla="*/ 171984 w 171983"/>
                  <a:gd name="connsiteY1" fmla="*/ 0 h 166488"/>
                  <a:gd name="connsiteX2" fmla="*/ 0 w 171983"/>
                  <a:gd name="connsiteY2" fmla="*/ 166489 h 166488"/>
                </a:gdLst>
                <a:ahLst/>
                <a:cxnLst>
                  <a:cxn ang="0">
                    <a:pos x="connsiteX0" y="connsiteY0"/>
                  </a:cxn>
                  <a:cxn ang="0">
                    <a:pos x="connsiteX1" y="connsiteY1"/>
                  </a:cxn>
                  <a:cxn ang="0">
                    <a:pos x="connsiteX2" y="connsiteY2"/>
                  </a:cxn>
                </a:cxnLst>
                <a:rect l="l" t="t" r="r" b="b"/>
                <a:pathLst>
                  <a:path w="171983" h="166488">
                    <a:moveTo>
                      <a:pt x="171984" y="166489"/>
                    </a:moveTo>
                    <a:lnTo>
                      <a:pt x="171984" y="0"/>
                    </a:lnTo>
                    <a:lnTo>
                      <a:pt x="0" y="166489"/>
                    </a:ln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80" name="Freeform: Shape 79">
                <a:extLst>
                  <a:ext uri="{FF2B5EF4-FFF2-40B4-BE49-F238E27FC236}">
                    <a16:creationId xmlns:a16="http://schemas.microsoft.com/office/drawing/2014/main" id="{59C6D6B3-2754-7D4D-BF25-40BED6C9FB2E}"/>
                  </a:ext>
                </a:extLst>
              </p:cNvPr>
              <p:cNvSpPr/>
              <p:nvPr/>
            </p:nvSpPr>
            <p:spPr>
              <a:xfrm>
                <a:off x="6416946" y="4673983"/>
                <a:ext cx="618167" cy="318765"/>
              </a:xfrm>
              <a:custGeom>
                <a:avLst/>
                <a:gdLst>
                  <a:gd name="connsiteX0" fmla="*/ 0 w 618167"/>
                  <a:gd name="connsiteY0" fmla="*/ 318088 h 318765"/>
                  <a:gd name="connsiteX1" fmla="*/ 677 w 618167"/>
                  <a:gd name="connsiteY1" fmla="*/ 310644 h 318765"/>
                  <a:gd name="connsiteX2" fmla="*/ 54845 w 618167"/>
                  <a:gd name="connsiteY2" fmla="*/ 226046 h 318765"/>
                  <a:gd name="connsiteX3" fmla="*/ 209902 w 618167"/>
                  <a:gd name="connsiteY3" fmla="*/ 129266 h 318765"/>
                  <a:gd name="connsiteX4" fmla="*/ 328395 w 618167"/>
                  <a:gd name="connsiteY4" fmla="*/ 167843 h 318765"/>
                  <a:gd name="connsiteX5" fmla="*/ 567411 w 618167"/>
                  <a:gd name="connsiteY5" fmla="*/ 0 h 318765"/>
                  <a:gd name="connsiteX6" fmla="*/ 615486 w 618167"/>
                  <a:gd name="connsiteY6" fmla="*/ 0 h 318765"/>
                  <a:gd name="connsiteX7" fmla="*/ 601267 w 618167"/>
                  <a:gd name="connsiteY7" fmla="*/ 318765 h 3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67" h="318765">
                    <a:moveTo>
                      <a:pt x="0" y="318088"/>
                    </a:moveTo>
                    <a:cubicBezTo>
                      <a:pt x="0" y="315381"/>
                      <a:pt x="0" y="313351"/>
                      <a:pt x="677" y="310644"/>
                    </a:cubicBezTo>
                    <a:cubicBezTo>
                      <a:pt x="10834" y="274097"/>
                      <a:pt x="18282" y="253117"/>
                      <a:pt x="54845" y="226046"/>
                    </a:cubicBezTo>
                    <a:cubicBezTo>
                      <a:pt x="98180" y="193560"/>
                      <a:pt x="159796" y="171903"/>
                      <a:pt x="209902" y="129266"/>
                    </a:cubicBezTo>
                    <a:cubicBezTo>
                      <a:pt x="209902" y="129266"/>
                      <a:pt x="218704" y="195591"/>
                      <a:pt x="328395" y="167843"/>
                    </a:cubicBezTo>
                    <a:cubicBezTo>
                      <a:pt x="438085" y="140094"/>
                      <a:pt x="519337" y="0"/>
                      <a:pt x="567411" y="0"/>
                    </a:cubicBezTo>
                    <a:cubicBezTo>
                      <a:pt x="615486" y="0"/>
                      <a:pt x="615486" y="0"/>
                      <a:pt x="615486" y="0"/>
                    </a:cubicBezTo>
                    <a:cubicBezTo>
                      <a:pt x="624965" y="5415"/>
                      <a:pt x="606684" y="249733"/>
                      <a:pt x="601267" y="318765"/>
                    </a:cubicBezTo>
                  </a:path>
                </a:pathLst>
              </a:custGeom>
              <a:noFill/>
              <a:ln w="6766"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81" name="Freeform: Shape 80">
                <a:extLst>
                  <a:ext uri="{FF2B5EF4-FFF2-40B4-BE49-F238E27FC236}">
                    <a16:creationId xmlns:a16="http://schemas.microsoft.com/office/drawing/2014/main" id="{29F23723-4958-06B0-3804-C4A4274FDBD6}"/>
                  </a:ext>
                </a:extLst>
              </p:cNvPr>
              <p:cNvSpPr/>
              <p:nvPr/>
            </p:nvSpPr>
            <p:spPr>
              <a:xfrm>
                <a:off x="4912426" y="3001651"/>
                <a:ext cx="104950" cy="480516"/>
              </a:xfrm>
              <a:custGeom>
                <a:avLst/>
                <a:gdLst>
                  <a:gd name="connsiteX0" fmla="*/ 0 w 104950"/>
                  <a:gd name="connsiteY0" fmla="*/ 480516 h 480516"/>
                  <a:gd name="connsiteX1" fmla="*/ 104951 w 104950"/>
                  <a:gd name="connsiteY1" fmla="*/ 0 h 480516"/>
                </a:gdLst>
                <a:ahLst/>
                <a:cxnLst>
                  <a:cxn ang="0">
                    <a:pos x="connsiteX0" y="connsiteY0"/>
                  </a:cxn>
                  <a:cxn ang="0">
                    <a:pos x="connsiteX1" y="connsiteY1"/>
                  </a:cxn>
                </a:cxnLst>
                <a:rect l="l" t="t" r="r" b="b"/>
                <a:pathLst>
                  <a:path w="104950" h="480516">
                    <a:moveTo>
                      <a:pt x="0" y="480516"/>
                    </a:moveTo>
                    <a:cubicBezTo>
                      <a:pt x="0" y="480516"/>
                      <a:pt x="90732" y="71739"/>
                      <a:pt x="104951" y="0"/>
                    </a:cubicBezTo>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82" name="Freeform: Shape 81">
                <a:extLst>
                  <a:ext uri="{FF2B5EF4-FFF2-40B4-BE49-F238E27FC236}">
                    <a16:creationId xmlns:a16="http://schemas.microsoft.com/office/drawing/2014/main" id="{0EA493F6-47D6-51B2-D39B-329C13909CDE}"/>
                  </a:ext>
                </a:extLst>
              </p:cNvPr>
              <p:cNvSpPr/>
              <p:nvPr/>
            </p:nvSpPr>
            <p:spPr>
              <a:xfrm>
                <a:off x="7228792" y="3471339"/>
                <a:ext cx="113076" cy="429757"/>
              </a:xfrm>
              <a:custGeom>
                <a:avLst/>
                <a:gdLst>
                  <a:gd name="connsiteX0" fmla="*/ 0 w 113076"/>
                  <a:gd name="connsiteY0" fmla="*/ 429757 h 429757"/>
                  <a:gd name="connsiteX1" fmla="*/ 113076 w 113076"/>
                  <a:gd name="connsiteY1" fmla="*/ 0 h 429757"/>
                </a:gdLst>
                <a:ahLst/>
                <a:cxnLst>
                  <a:cxn ang="0">
                    <a:pos x="connsiteX0" y="connsiteY0"/>
                  </a:cxn>
                  <a:cxn ang="0">
                    <a:pos x="connsiteX1" y="connsiteY1"/>
                  </a:cxn>
                </a:cxnLst>
                <a:rect l="l" t="t" r="r" b="b"/>
                <a:pathLst>
                  <a:path w="113076" h="429757">
                    <a:moveTo>
                      <a:pt x="0" y="429757"/>
                    </a:moveTo>
                    <a:cubicBezTo>
                      <a:pt x="18282" y="332977"/>
                      <a:pt x="65002" y="171226"/>
                      <a:pt x="113076" y="0"/>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sp>
            <p:nvSpPr>
              <p:cNvPr id="83" name="Freeform: Shape 82">
                <a:extLst>
                  <a:ext uri="{FF2B5EF4-FFF2-40B4-BE49-F238E27FC236}">
                    <a16:creationId xmlns:a16="http://schemas.microsoft.com/office/drawing/2014/main" id="{A2103017-FDB5-99B0-2E49-055229ED8D76}"/>
                  </a:ext>
                </a:extLst>
              </p:cNvPr>
              <p:cNvSpPr/>
              <p:nvPr/>
            </p:nvSpPr>
            <p:spPr>
              <a:xfrm>
                <a:off x="6854354" y="2724847"/>
                <a:ext cx="128649" cy="779654"/>
              </a:xfrm>
              <a:custGeom>
                <a:avLst/>
                <a:gdLst>
                  <a:gd name="connsiteX0" fmla="*/ 117139 w 128649"/>
                  <a:gd name="connsiteY0" fmla="*/ 0 h 779654"/>
                  <a:gd name="connsiteX1" fmla="*/ 128649 w 128649"/>
                  <a:gd name="connsiteY1" fmla="*/ 43991 h 779654"/>
                  <a:gd name="connsiteX2" fmla="*/ 0 w 128649"/>
                  <a:gd name="connsiteY2" fmla="*/ 779654 h 779654"/>
                </a:gdLst>
                <a:ahLst/>
                <a:cxnLst>
                  <a:cxn ang="0">
                    <a:pos x="connsiteX0" y="connsiteY0"/>
                  </a:cxn>
                  <a:cxn ang="0">
                    <a:pos x="connsiteX1" y="connsiteY1"/>
                  </a:cxn>
                  <a:cxn ang="0">
                    <a:pos x="connsiteX2" y="connsiteY2"/>
                  </a:cxn>
                </a:cxnLst>
                <a:rect l="l" t="t" r="r" b="b"/>
                <a:pathLst>
                  <a:path w="128649" h="779654">
                    <a:moveTo>
                      <a:pt x="117139" y="0"/>
                    </a:moveTo>
                    <a:lnTo>
                      <a:pt x="128649" y="43991"/>
                    </a:lnTo>
                    <a:cubicBezTo>
                      <a:pt x="100888" y="196944"/>
                      <a:pt x="32501" y="553609"/>
                      <a:pt x="0" y="779654"/>
                    </a:cubicBezTo>
                  </a:path>
                </a:pathLst>
              </a:custGeom>
              <a:noFill/>
              <a:ln w="6766" cap="flat">
                <a:solidFill>
                  <a:schemeClr val="accent2">
                    <a:lumMod val="75000"/>
                    <a:lumOff val="25000"/>
                  </a:schemeClr>
                </a:solidFill>
                <a:prstDash val="solid"/>
                <a:miter/>
              </a:ln>
            </p:spPr>
            <p:txBody>
              <a:bodyPr rtlCol="0" anchor="ctr"/>
              <a:lstStyle/>
              <a:p>
                <a:pPr defTabSz="1219170"/>
                <a:endParaRPr lang="pt-BR" sz="2400">
                  <a:solidFill>
                    <a:srgbClr val="000000"/>
                  </a:solidFill>
                  <a:latin typeface="Calibri"/>
                </a:endParaRPr>
              </a:p>
            </p:txBody>
          </p:sp>
          <p:grpSp>
            <p:nvGrpSpPr>
              <p:cNvPr id="84" name="Graphic 100">
                <a:extLst>
                  <a:ext uri="{FF2B5EF4-FFF2-40B4-BE49-F238E27FC236}">
                    <a16:creationId xmlns:a16="http://schemas.microsoft.com/office/drawing/2014/main" id="{631461E8-C3BF-C117-6305-3B7498947356}"/>
                  </a:ext>
                </a:extLst>
              </p:cNvPr>
              <p:cNvGrpSpPr/>
              <p:nvPr/>
            </p:nvGrpSpPr>
            <p:grpSpPr>
              <a:xfrm>
                <a:off x="6037769" y="2345849"/>
                <a:ext cx="347353" cy="274266"/>
                <a:chOff x="6037769" y="2345849"/>
                <a:chExt cx="347353" cy="274266"/>
              </a:xfrm>
            </p:grpSpPr>
            <p:sp>
              <p:nvSpPr>
                <p:cNvPr id="85" name="Freeform: Shape 84">
                  <a:extLst>
                    <a:ext uri="{FF2B5EF4-FFF2-40B4-BE49-F238E27FC236}">
                      <a16:creationId xmlns:a16="http://schemas.microsoft.com/office/drawing/2014/main" id="{DE5AF429-EE2A-A50C-5E25-E9412322BB46}"/>
                    </a:ext>
                  </a:extLst>
                </p:cNvPr>
                <p:cNvSpPr/>
                <p:nvPr/>
              </p:nvSpPr>
              <p:spPr>
                <a:xfrm>
                  <a:off x="6037769" y="2345849"/>
                  <a:ext cx="209901" cy="207095"/>
                </a:xfrm>
                <a:custGeom>
                  <a:avLst/>
                  <a:gdLst>
                    <a:gd name="connsiteX0" fmla="*/ 0 w 209901"/>
                    <a:gd name="connsiteY0" fmla="*/ 127235 h 207095"/>
                    <a:gd name="connsiteX1" fmla="*/ 30470 w 209901"/>
                    <a:gd name="connsiteY1" fmla="*/ 133326 h 207095"/>
                    <a:gd name="connsiteX2" fmla="*/ 85992 w 209901"/>
                    <a:gd name="connsiteY2" fmla="*/ 175964 h 207095"/>
                    <a:gd name="connsiteX3" fmla="*/ 209902 w 209901"/>
                    <a:gd name="connsiteY3" fmla="*/ 207096 h 207095"/>
                    <a:gd name="connsiteX4" fmla="*/ 185526 w 209901"/>
                    <a:gd name="connsiteY4" fmla="*/ 55496 h 207095"/>
                    <a:gd name="connsiteX5" fmla="*/ 29115 w 209901"/>
                    <a:gd name="connsiteY5" fmla="*/ 0 h 207095"/>
                    <a:gd name="connsiteX6" fmla="*/ 0 w 209901"/>
                    <a:gd name="connsiteY6" fmla="*/ 127235 h 20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901" h="207095">
                      <a:moveTo>
                        <a:pt x="0" y="127235"/>
                      </a:moveTo>
                      <a:lnTo>
                        <a:pt x="30470" y="133326"/>
                      </a:lnTo>
                      <a:cubicBezTo>
                        <a:pt x="30470" y="133326"/>
                        <a:pt x="34532" y="152276"/>
                        <a:pt x="85992" y="175964"/>
                      </a:cubicBezTo>
                      <a:cubicBezTo>
                        <a:pt x="137452" y="199651"/>
                        <a:pt x="209902" y="207096"/>
                        <a:pt x="209902" y="207096"/>
                      </a:cubicBezTo>
                      <a:lnTo>
                        <a:pt x="185526" y="55496"/>
                      </a:lnTo>
                      <a:lnTo>
                        <a:pt x="29115" y="0"/>
                      </a:lnTo>
                      <a:lnTo>
                        <a:pt x="0" y="127235"/>
                      </a:lnTo>
                      <a:close/>
                    </a:path>
                  </a:pathLst>
                </a:custGeom>
                <a:solidFill>
                  <a:schemeClr val="bg1"/>
                </a:solidFill>
                <a:ln w="6766" cap="flat">
                  <a:noFill/>
                  <a:prstDash val="solid"/>
                  <a:miter/>
                </a:ln>
              </p:spPr>
              <p:txBody>
                <a:bodyPr rtlCol="0" anchor="ctr"/>
                <a:lstStyle/>
                <a:p>
                  <a:pPr defTabSz="1219170"/>
                  <a:endParaRPr lang="pt-BR" sz="2400" dirty="0">
                    <a:solidFill>
                      <a:srgbClr val="000000"/>
                    </a:solidFill>
                    <a:latin typeface="Calibri"/>
                  </a:endParaRPr>
                </a:p>
              </p:txBody>
            </p:sp>
            <p:sp>
              <p:nvSpPr>
                <p:cNvPr id="86" name="Freeform: Shape 85">
                  <a:extLst>
                    <a:ext uri="{FF2B5EF4-FFF2-40B4-BE49-F238E27FC236}">
                      <a16:creationId xmlns:a16="http://schemas.microsoft.com/office/drawing/2014/main" id="{E203D54A-6868-2E25-A922-F5DCED166770}"/>
                    </a:ext>
                  </a:extLst>
                </p:cNvPr>
                <p:cNvSpPr/>
                <p:nvPr/>
              </p:nvSpPr>
              <p:spPr>
                <a:xfrm>
                  <a:off x="6037769" y="2345849"/>
                  <a:ext cx="209901" cy="207095"/>
                </a:xfrm>
                <a:custGeom>
                  <a:avLst/>
                  <a:gdLst>
                    <a:gd name="connsiteX0" fmla="*/ 0 w 209901"/>
                    <a:gd name="connsiteY0" fmla="*/ 127235 h 207095"/>
                    <a:gd name="connsiteX1" fmla="*/ 30470 w 209901"/>
                    <a:gd name="connsiteY1" fmla="*/ 133326 h 207095"/>
                    <a:gd name="connsiteX2" fmla="*/ 85992 w 209901"/>
                    <a:gd name="connsiteY2" fmla="*/ 175964 h 207095"/>
                    <a:gd name="connsiteX3" fmla="*/ 209902 w 209901"/>
                    <a:gd name="connsiteY3" fmla="*/ 207096 h 207095"/>
                    <a:gd name="connsiteX4" fmla="*/ 185526 w 209901"/>
                    <a:gd name="connsiteY4" fmla="*/ 55496 h 207095"/>
                    <a:gd name="connsiteX5" fmla="*/ 29115 w 209901"/>
                    <a:gd name="connsiteY5" fmla="*/ 0 h 207095"/>
                    <a:gd name="connsiteX6" fmla="*/ 0 w 209901"/>
                    <a:gd name="connsiteY6" fmla="*/ 127235 h 20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901" h="207095">
                      <a:moveTo>
                        <a:pt x="0" y="127235"/>
                      </a:moveTo>
                      <a:lnTo>
                        <a:pt x="30470" y="133326"/>
                      </a:lnTo>
                      <a:cubicBezTo>
                        <a:pt x="30470" y="133326"/>
                        <a:pt x="34532" y="152276"/>
                        <a:pt x="85992" y="175964"/>
                      </a:cubicBezTo>
                      <a:cubicBezTo>
                        <a:pt x="137452" y="199651"/>
                        <a:pt x="209902" y="207096"/>
                        <a:pt x="209902" y="207096"/>
                      </a:cubicBezTo>
                      <a:lnTo>
                        <a:pt x="185526" y="55496"/>
                      </a:lnTo>
                      <a:lnTo>
                        <a:pt x="29115" y="0"/>
                      </a:lnTo>
                      <a:lnTo>
                        <a:pt x="0" y="127235"/>
                      </a:lnTo>
                      <a:close/>
                    </a:path>
                  </a:pathLst>
                </a:custGeom>
                <a:noFill/>
                <a:ln w="6766" cap="flat">
                  <a:solidFill>
                    <a:schemeClr val="accent2"/>
                  </a:solidFill>
                  <a:prstDash val="solid"/>
                  <a:miter/>
                </a:ln>
              </p:spPr>
              <p:txBody>
                <a:bodyPr rtlCol="0" anchor="ctr"/>
                <a:lstStyle/>
                <a:p>
                  <a:pPr defTabSz="1219170"/>
                  <a:endParaRPr lang="pt-BR" sz="2400" dirty="0">
                    <a:solidFill>
                      <a:srgbClr val="000000"/>
                    </a:solidFill>
                    <a:latin typeface="Calibri"/>
                  </a:endParaRPr>
                </a:p>
              </p:txBody>
            </p:sp>
            <p:sp>
              <p:nvSpPr>
                <p:cNvPr id="87" name="Freeform: Shape 86">
                  <a:extLst>
                    <a:ext uri="{FF2B5EF4-FFF2-40B4-BE49-F238E27FC236}">
                      <a16:creationId xmlns:a16="http://schemas.microsoft.com/office/drawing/2014/main" id="{A47CDA44-5609-360A-F0C6-40C243BDFCC8}"/>
                    </a:ext>
                  </a:extLst>
                </p:cNvPr>
                <p:cNvSpPr/>
                <p:nvPr/>
              </p:nvSpPr>
              <p:spPr>
                <a:xfrm>
                  <a:off x="6067274" y="2351171"/>
                  <a:ext cx="317848" cy="251421"/>
                </a:xfrm>
                <a:custGeom>
                  <a:avLst/>
                  <a:gdLst>
                    <a:gd name="connsiteX0" fmla="*/ 286025 w 317848"/>
                    <a:gd name="connsiteY0" fmla="*/ 17688 h 251421"/>
                    <a:gd name="connsiteX1" fmla="*/ 272482 w 317848"/>
                    <a:gd name="connsiteY1" fmla="*/ 25133 h 251421"/>
                    <a:gd name="connsiteX2" fmla="*/ 226439 w 317848"/>
                    <a:gd name="connsiteY2" fmla="*/ 26486 h 251421"/>
                    <a:gd name="connsiteX3" fmla="*/ 180397 w 317848"/>
                    <a:gd name="connsiteY3" fmla="*/ 5506 h 251421"/>
                    <a:gd name="connsiteX4" fmla="*/ 122166 w 317848"/>
                    <a:gd name="connsiteY4" fmla="*/ 9567 h 251421"/>
                    <a:gd name="connsiteX5" fmla="*/ 88311 w 317848"/>
                    <a:gd name="connsiteY5" fmla="*/ 31224 h 251421"/>
                    <a:gd name="connsiteX6" fmla="*/ 108624 w 317848"/>
                    <a:gd name="connsiteY6" fmla="*/ 54911 h 251421"/>
                    <a:gd name="connsiteX7" fmla="*/ 5027 w 317848"/>
                    <a:gd name="connsiteY7" fmla="*/ 156429 h 251421"/>
                    <a:gd name="connsiteX8" fmla="*/ 3673 w 317848"/>
                    <a:gd name="connsiteY8" fmla="*/ 180116 h 251421"/>
                    <a:gd name="connsiteX9" fmla="*/ 7736 w 317848"/>
                    <a:gd name="connsiteY9" fmla="*/ 184854 h 251421"/>
                    <a:gd name="connsiteX10" fmla="*/ 103884 w 317848"/>
                    <a:gd name="connsiteY10" fmla="*/ 249148 h 251421"/>
                    <a:gd name="connsiteX11" fmla="*/ 144510 w 317848"/>
                    <a:gd name="connsiteY11" fmla="*/ 246441 h 251421"/>
                    <a:gd name="connsiteX12" fmla="*/ 252169 w 317848"/>
                    <a:gd name="connsiteY12" fmla="*/ 190945 h 251421"/>
                    <a:gd name="connsiteX13" fmla="*/ 317848 w 317848"/>
                    <a:gd name="connsiteY13" fmla="*/ 125297 h 251421"/>
                    <a:gd name="connsiteX14" fmla="*/ 286025 w 317848"/>
                    <a:gd name="connsiteY14" fmla="*/ 17688 h 25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848" h="251421">
                      <a:moveTo>
                        <a:pt x="286025" y="17688"/>
                      </a:moveTo>
                      <a:lnTo>
                        <a:pt x="272482" y="25133"/>
                      </a:lnTo>
                      <a:cubicBezTo>
                        <a:pt x="258263" y="32577"/>
                        <a:pt x="241336" y="33254"/>
                        <a:pt x="226439" y="26486"/>
                      </a:cubicBezTo>
                      <a:lnTo>
                        <a:pt x="180397" y="5506"/>
                      </a:lnTo>
                      <a:cubicBezTo>
                        <a:pt x="161438" y="-3292"/>
                        <a:pt x="139770" y="-1262"/>
                        <a:pt x="122166" y="9567"/>
                      </a:cubicBezTo>
                      <a:lnTo>
                        <a:pt x="88311" y="31224"/>
                      </a:lnTo>
                      <a:lnTo>
                        <a:pt x="108624" y="54911"/>
                      </a:lnTo>
                      <a:lnTo>
                        <a:pt x="5027" y="156429"/>
                      </a:lnTo>
                      <a:cubicBezTo>
                        <a:pt x="-1067" y="162520"/>
                        <a:pt x="-1744" y="172671"/>
                        <a:pt x="3673" y="180116"/>
                      </a:cubicBezTo>
                      <a:lnTo>
                        <a:pt x="7736" y="184854"/>
                      </a:lnTo>
                      <a:cubicBezTo>
                        <a:pt x="13829" y="192975"/>
                        <a:pt x="51747" y="235612"/>
                        <a:pt x="103884" y="249148"/>
                      </a:cubicBezTo>
                      <a:cubicBezTo>
                        <a:pt x="117426" y="252532"/>
                        <a:pt x="131645" y="252532"/>
                        <a:pt x="144510" y="246441"/>
                      </a:cubicBezTo>
                      <a:lnTo>
                        <a:pt x="252169" y="190945"/>
                      </a:lnTo>
                      <a:lnTo>
                        <a:pt x="317848" y="125297"/>
                      </a:lnTo>
                      <a:lnTo>
                        <a:pt x="286025" y="17688"/>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88" name="Freeform: Shape 87">
                  <a:extLst>
                    <a:ext uri="{FF2B5EF4-FFF2-40B4-BE49-F238E27FC236}">
                      <a16:creationId xmlns:a16="http://schemas.microsoft.com/office/drawing/2014/main" id="{EA7BC5A4-EA61-FB3C-7847-89554696D2E4}"/>
                    </a:ext>
                  </a:extLst>
                </p:cNvPr>
                <p:cNvSpPr/>
                <p:nvPr/>
              </p:nvSpPr>
              <p:spPr>
                <a:xfrm>
                  <a:off x="6067274" y="2351171"/>
                  <a:ext cx="317848" cy="251421"/>
                </a:xfrm>
                <a:custGeom>
                  <a:avLst/>
                  <a:gdLst>
                    <a:gd name="connsiteX0" fmla="*/ 286025 w 317848"/>
                    <a:gd name="connsiteY0" fmla="*/ 17688 h 251421"/>
                    <a:gd name="connsiteX1" fmla="*/ 272482 w 317848"/>
                    <a:gd name="connsiteY1" fmla="*/ 25133 h 251421"/>
                    <a:gd name="connsiteX2" fmla="*/ 226439 w 317848"/>
                    <a:gd name="connsiteY2" fmla="*/ 26486 h 251421"/>
                    <a:gd name="connsiteX3" fmla="*/ 180397 w 317848"/>
                    <a:gd name="connsiteY3" fmla="*/ 5506 h 251421"/>
                    <a:gd name="connsiteX4" fmla="*/ 122166 w 317848"/>
                    <a:gd name="connsiteY4" fmla="*/ 9567 h 251421"/>
                    <a:gd name="connsiteX5" fmla="*/ 88311 w 317848"/>
                    <a:gd name="connsiteY5" fmla="*/ 31224 h 251421"/>
                    <a:gd name="connsiteX6" fmla="*/ 108624 w 317848"/>
                    <a:gd name="connsiteY6" fmla="*/ 54911 h 251421"/>
                    <a:gd name="connsiteX7" fmla="*/ 5027 w 317848"/>
                    <a:gd name="connsiteY7" fmla="*/ 156429 h 251421"/>
                    <a:gd name="connsiteX8" fmla="*/ 3673 w 317848"/>
                    <a:gd name="connsiteY8" fmla="*/ 180116 h 251421"/>
                    <a:gd name="connsiteX9" fmla="*/ 7736 w 317848"/>
                    <a:gd name="connsiteY9" fmla="*/ 184854 h 251421"/>
                    <a:gd name="connsiteX10" fmla="*/ 103884 w 317848"/>
                    <a:gd name="connsiteY10" fmla="*/ 249148 h 251421"/>
                    <a:gd name="connsiteX11" fmla="*/ 144510 w 317848"/>
                    <a:gd name="connsiteY11" fmla="*/ 246441 h 251421"/>
                    <a:gd name="connsiteX12" fmla="*/ 252169 w 317848"/>
                    <a:gd name="connsiteY12" fmla="*/ 190945 h 251421"/>
                    <a:gd name="connsiteX13" fmla="*/ 317848 w 317848"/>
                    <a:gd name="connsiteY13" fmla="*/ 125297 h 251421"/>
                    <a:gd name="connsiteX14" fmla="*/ 286025 w 317848"/>
                    <a:gd name="connsiteY14" fmla="*/ 17688 h 25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848" h="251421">
                      <a:moveTo>
                        <a:pt x="286025" y="17688"/>
                      </a:moveTo>
                      <a:lnTo>
                        <a:pt x="272482" y="25133"/>
                      </a:lnTo>
                      <a:cubicBezTo>
                        <a:pt x="258263" y="32577"/>
                        <a:pt x="241336" y="33254"/>
                        <a:pt x="226439" y="26486"/>
                      </a:cubicBezTo>
                      <a:lnTo>
                        <a:pt x="180397" y="5506"/>
                      </a:lnTo>
                      <a:cubicBezTo>
                        <a:pt x="161438" y="-3292"/>
                        <a:pt x="139770" y="-1262"/>
                        <a:pt x="122166" y="9567"/>
                      </a:cubicBezTo>
                      <a:lnTo>
                        <a:pt x="88311" y="31224"/>
                      </a:lnTo>
                      <a:lnTo>
                        <a:pt x="108624" y="54911"/>
                      </a:lnTo>
                      <a:lnTo>
                        <a:pt x="5027" y="156429"/>
                      </a:lnTo>
                      <a:cubicBezTo>
                        <a:pt x="-1067" y="162520"/>
                        <a:pt x="-1744" y="172671"/>
                        <a:pt x="3673" y="180116"/>
                      </a:cubicBezTo>
                      <a:lnTo>
                        <a:pt x="7736" y="184854"/>
                      </a:lnTo>
                      <a:cubicBezTo>
                        <a:pt x="13829" y="192975"/>
                        <a:pt x="51747" y="235612"/>
                        <a:pt x="103884" y="249148"/>
                      </a:cubicBezTo>
                      <a:cubicBezTo>
                        <a:pt x="117426" y="252532"/>
                        <a:pt x="131645" y="252532"/>
                        <a:pt x="144510" y="246441"/>
                      </a:cubicBezTo>
                      <a:lnTo>
                        <a:pt x="252169" y="190945"/>
                      </a:lnTo>
                      <a:lnTo>
                        <a:pt x="317848" y="125297"/>
                      </a:lnTo>
                      <a:lnTo>
                        <a:pt x="286025" y="17688"/>
                      </a:lnTo>
                      <a:close/>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89" name="Freeform: Shape 88">
                  <a:extLst>
                    <a:ext uri="{FF2B5EF4-FFF2-40B4-BE49-F238E27FC236}">
                      <a16:creationId xmlns:a16="http://schemas.microsoft.com/office/drawing/2014/main" id="{D3321E99-C5AB-D452-211A-F8C0014DEDA2}"/>
                    </a:ext>
                  </a:extLst>
                </p:cNvPr>
                <p:cNvSpPr/>
                <p:nvPr/>
              </p:nvSpPr>
              <p:spPr>
                <a:xfrm>
                  <a:off x="6161679" y="2553621"/>
                  <a:ext cx="50105" cy="44667"/>
                </a:xfrm>
                <a:custGeom>
                  <a:avLst/>
                  <a:gdLst>
                    <a:gd name="connsiteX0" fmla="*/ 0 w 50105"/>
                    <a:gd name="connsiteY0" fmla="*/ 44668 h 44667"/>
                    <a:gd name="connsiteX1" fmla="*/ 50106 w 50105"/>
                    <a:gd name="connsiteY1" fmla="*/ 0 h 44667"/>
                  </a:gdLst>
                  <a:ahLst/>
                  <a:cxnLst>
                    <a:cxn ang="0">
                      <a:pos x="connsiteX0" y="connsiteY0"/>
                    </a:cxn>
                    <a:cxn ang="0">
                      <a:pos x="connsiteX1" y="connsiteY1"/>
                    </a:cxn>
                  </a:cxnLst>
                  <a:rect l="l" t="t" r="r" b="b"/>
                  <a:pathLst>
                    <a:path w="50105" h="44667">
                      <a:moveTo>
                        <a:pt x="0" y="44668"/>
                      </a:moveTo>
                      <a:lnTo>
                        <a:pt x="50106" y="0"/>
                      </a:lnTo>
                    </a:path>
                  </a:pathLst>
                </a:custGeom>
                <a:ln w="6766" cap="rnd">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90" name="Freeform: Shape 89">
                  <a:extLst>
                    <a:ext uri="{FF2B5EF4-FFF2-40B4-BE49-F238E27FC236}">
                      <a16:creationId xmlns:a16="http://schemas.microsoft.com/office/drawing/2014/main" id="{6C8C0E90-C0EB-B91D-16FA-045E04CFDE66}"/>
                    </a:ext>
                  </a:extLst>
                </p:cNvPr>
                <p:cNvSpPr/>
                <p:nvPr/>
              </p:nvSpPr>
              <p:spPr>
                <a:xfrm>
                  <a:off x="6125793" y="2532641"/>
                  <a:ext cx="52813" cy="48051"/>
                </a:xfrm>
                <a:custGeom>
                  <a:avLst/>
                  <a:gdLst>
                    <a:gd name="connsiteX0" fmla="*/ 0 w 52813"/>
                    <a:gd name="connsiteY0" fmla="*/ 48052 h 48051"/>
                    <a:gd name="connsiteX1" fmla="*/ 52814 w 52813"/>
                    <a:gd name="connsiteY1" fmla="*/ 0 h 48051"/>
                  </a:gdLst>
                  <a:ahLst/>
                  <a:cxnLst>
                    <a:cxn ang="0">
                      <a:pos x="connsiteX0" y="connsiteY0"/>
                    </a:cxn>
                    <a:cxn ang="0">
                      <a:pos x="connsiteX1" y="connsiteY1"/>
                    </a:cxn>
                  </a:cxnLst>
                  <a:rect l="l" t="t" r="r" b="b"/>
                  <a:pathLst>
                    <a:path w="52813" h="48051">
                      <a:moveTo>
                        <a:pt x="0" y="48052"/>
                      </a:moveTo>
                      <a:lnTo>
                        <a:pt x="52814" y="0"/>
                      </a:lnTo>
                    </a:path>
                  </a:pathLst>
                </a:custGeom>
                <a:ln w="6766" cap="rnd">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91" name="Freeform: Shape 90">
                  <a:extLst>
                    <a:ext uri="{FF2B5EF4-FFF2-40B4-BE49-F238E27FC236}">
                      <a16:creationId xmlns:a16="http://schemas.microsoft.com/office/drawing/2014/main" id="{49CEC59C-625E-32A4-2E58-20BB5D5EBC72}"/>
                    </a:ext>
                  </a:extLst>
                </p:cNvPr>
                <p:cNvSpPr/>
                <p:nvPr/>
              </p:nvSpPr>
              <p:spPr>
                <a:xfrm>
                  <a:off x="6092615" y="2504216"/>
                  <a:ext cx="52813" cy="48051"/>
                </a:xfrm>
                <a:custGeom>
                  <a:avLst/>
                  <a:gdLst>
                    <a:gd name="connsiteX0" fmla="*/ 0 w 52813"/>
                    <a:gd name="connsiteY0" fmla="*/ 48052 h 48051"/>
                    <a:gd name="connsiteX1" fmla="*/ 52814 w 52813"/>
                    <a:gd name="connsiteY1" fmla="*/ 0 h 48051"/>
                  </a:gdLst>
                  <a:ahLst/>
                  <a:cxnLst>
                    <a:cxn ang="0">
                      <a:pos x="connsiteX0" y="connsiteY0"/>
                    </a:cxn>
                    <a:cxn ang="0">
                      <a:pos x="connsiteX1" y="connsiteY1"/>
                    </a:cxn>
                  </a:cxnLst>
                  <a:rect l="l" t="t" r="r" b="b"/>
                  <a:pathLst>
                    <a:path w="52813" h="48051">
                      <a:moveTo>
                        <a:pt x="0" y="48052"/>
                      </a:moveTo>
                      <a:lnTo>
                        <a:pt x="52814" y="0"/>
                      </a:lnTo>
                    </a:path>
                  </a:pathLst>
                </a:custGeom>
                <a:ln w="6766" cap="rnd">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92" name="Freeform: Shape 91">
                  <a:extLst>
                    <a:ext uri="{FF2B5EF4-FFF2-40B4-BE49-F238E27FC236}">
                      <a16:creationId xmlns:a16="http://schemas.microsoft.com/office/drawing/2014/main" id="{BDBD032C-9336-163E-40F7-00406B8D220D}"/>
                    </a:ext>
                  </a:extLst>
                </p:cNvPr>
                <p:cNvSpPr/>
                <p:nvPr/>
              </p:nvSpPr>
              <p:spPr>
                <a:xfrm>
                  <a:off x="6076364" y="2349909"/>
                  <a:ext cx="242933" cy="111479"/>
                </a:xfrm>
                <a:custGeom>
                  <a:avLst/>
                  <a:gdLst>
                    <a:gd name="connsiteX0" fmla="*/ 0 w 242933"/>
                    <a:gd name="connsiteY0" fmla="*/ 0 h 111479"/>
                    <a:gd name="connsiteX1" fmla="*/ 58231 w 242933"/>
                    <a:gd name="connsiteY1" fmla="*/ 12182 h 111479"/>
                    <a:gd name="connsiteX2" fmla="*/ 73804 w 242933"/>
                    <a:gd name="connsiteY2" fmla="*/ 12182 h 111479"/>
                    <a:gd name="connsiteX3" fmla="*/ 123910 w 242933"/>
                    <a:gd name="connsiteY3" fmla="*/ 2707 h 111479"/>
                    <a:gd name="connsiteX4" fmla="*/ 150994 w 242933"/>
                    <a:gd name="connsiteY4" fmla="*/ 6091 h 111479"/>
                    <a:gd name="connsiteX5" fmla="*/ 203808 w 242933"/>
                    <a:gd name="connsiteY5" fmla="*/ 31132 h 111479"/>
                    <a:gd name="connsiteX6" fmla="*/ 222089 w 242933"/>
                    <a:gd name="connsiteY6" fmla="*/ 48052 h 111479"/>
                    <a:gd name="connsiteX7" fmla="*/ 240371 w 242933"/>
                    <a:gd name="connsiteY7" fmla="*/ 80537 h 111479"/>
                    <a:gd name="connsiteX8" fmla="*/ 232246 w 242933"/>
                    <a:gd name="connsiteY8" fmla="*/ 108962 h 111479"/>
                    <a:gd name="connsiteX9" fmla="*/ 232246 w 242933"/>
                    <a:gd name="connsiteY9" fmla="*/ 108962 h 111479"/>
                    <a:gd name="connsiteX10" fmla="*/ 205839 w 242933"/>
                    <a:gd name="connsiteY10" fmla="*/ 103548 h 111479"/>
                    <a:gd name="connsiteX11" fmla="*/ 179432 w 242933"/>
                    <a:gd name="connsiteY11" fmla="*/ 69709 h 111479"/>
                    <a:gd name="connsiteX12" fmla="*/ 163859 w 242933"/>
                    <a:gd name="connsiteY12" fmla="*/ 62264 h 111479"/>
                    <a:gd name="connsiteX13" fmla="*/ 134743 w 242933"/>
                    <a:gd name="connsiteY13" fmla="*/ 61587 h 111479"/>
                    <a:gd name="connsiteX14" fmla="*/ 123910 w 242933"/>
                    <a:gd name="connsiteY14" fmla="*/ 64971 h 111479"/>
                    <a:gd name="connsiteX15" fmla="*/ 109013 w 242933"/>
                    <a:gd name="connsiteY15" fmla="*/ 75800 h 111479"/>
                    <a:gd name="connsiteX16" fmla="*/ 46043 w 242933"/>
                    <a:gd name="connsiteY16" fmla="*/ 92042 h 111479"/>
                    <a:gd name="connsiteX17" fmla="*/ 23699 w 242933"/>
                    <a:gd name="connsiteY17" fmla="*/ 89335 h 111479"/>
                    <a:gd name="connsiteX18" fmla="*/ 0 w 242933"/>
                    <a:gd name="connsiteY18" fmla="*/ 0 h 11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2933" h="111479">
                      <a:moveTo>
                        <a:pt x="0" y="0"/>
                      </a:moveTo>
                      <a:lnTo>
                        <a:pt x="58231" y="12182"/>
                      </a:lnTo>
                      <a:cubicBezTo>
                        <a:pt x="63648" y="13536"/>
                        <a:pt x="68387" y="13536"/>
                        <a:pt x="73804" y="12182"/>
                      </a:cubicBezTo>
                      <a:lnTo>
                        <a:pt x="123910" y="2707"/>
                      </a:lnTo>
                      <a:cubicBezTo>
                        <a:pt x="132712" y="677"/>
                        <a:pt x="142191" y="2030"/>
                        <a:pt x="150994" y="6091"/>
                      </a:cubicBezTo>
                      <a:lnTo>
                        <a:pt x="203808" y="31132"/>
                      </a:lnTo>
                      <a:cubicBezTo>
                        <a:pt x="211256" y="34516"/>
                        <a:pt x="218027" y="40607"/>
                        <a:pt x="222089" y="48052"/>
                      </a:cubicBezTo>
                      <a:lnTo>
                        <a:pt x="240371" y="80537"/>
                      </a:lnTo>
                      <a:cubicBezTo>
                        <a:pt x="245788" y="90689"/>
                        <a:pt x="242402" y="103548"/>
                        <a:pt x="232246" y="108962"/>
                      </a:cubicBezTo>
                      <a:lnTo>
                        <a:pt x="232246" y="108962"/>
                      </a:lnTo>
                      <a:cubicBezTo>
                        <a:pt x="223444" y="113700"/>
                        <a:pt x="211933" y="111669"/>
                        <a:pt x="205839" y="103548"/>
                      </a:cubicBezTo>
                      <a:lnTo>
                        <a:pt x="179432" y="69709"/>
                      </a:lnTo>
                      <a:cubicBezTo>
                        <a:pt x="176047" y="64971"/>
                        <a:pt x="169952" y="62264"/>
                        <a:pt x="163859" y="62264"/>
                      </a:cubicBezTo>
                      <a:lnTo>
                        <a:pt x="134743" y="61587"/>
                      </a:lnTo>
                      <a:cubicBezTo>
                        <a:pt x="130681" y="61587"/>
                        <a:pt x="127295" y="62941"/>
                        <a:pt x="123910" y="64971"/>
                      </a:cubicBezTo>
                      <a:lnTo>
                        <a:pt x="109013" y="75800"/>
                      </a:lnTo>
                      <a:cubicBezTo>
                        <a:pt x="90732" y="88659"/>
                        <a:pt x="68387" y="94750"/>
                        <a:pt x="46043" y="92042"/>
                      </a:cubicBezTo>
                      <a:lnTo>
                        <a:pt x="23699" y="89335"/>
                      </a:lnTo>
                      <a:lnTo>
                        <a:pt x="0" y="0"/>
                      </a:lnTo>
                      <a:close/>
                    </a:path>
                  </a:pathLst>
                </a:custGeom>
                <a:solidFill>
                  <a:schemeClr val="bg1"/>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93" name="Freeform: Shape 92">
                  <a:extLst>
                    <a:ext uri="{FF2B5EF4-FFF2-40B4-BE49-F238E27FC236}">
                      <a16:creationId xmlns:a16="http://schemas.microsoft.com/office/drawing/2014/main" id="{55B7027F-FCDA-1FBB-827C-A96572778941}"/>
                    </a:ext>
                  </a:extLst>
                </p:cNvPr>
                <p:cNvSpPr/>
                <p:nvPr/>
              </p:nvSpPr>
              <p:spPr>
                <a:xfrm>
                  <a:off x="6076364" y="2349909"/>
                  <a:ext cx="242933" cy="111479"/>
                </a:xfrm>
                <a:custGeom>
                  <a:avLst/>
                  <a:gdLst>
                    <a:gd name="connsiteX0" fmla="*/ 0 w 242933"/>
                    <a:gd name="connsiteY0" fmla="*/ 0 h 111479"/>
                    <a:gd name="connsiteX1" fmla="*/ 58231 w 242933"/>
                    <a:gd name="connsiteY1" fmla="*/ 12182 h 111479"/>
                    <a:gd name="connsiteX2" fmla="*/ 73804 w 242933"/>
                    <a:gd name="connsiteY2" fmla="*/ 12182 h 111479"/>
                    <a:gd name="connsiteX3" fmla="*/ 123910 w 242933"/>
                    <a:gd name="connsiteY3" fmla="*/ 2707 h 111479"/>
                    <a:gd name="connsiteX4" fmla="*/ 150994 w 242933"/>
                    <a:gd name="connsiteY4" fmla="*/ 6091 h 111479"/>
                    <a:gd name="connsiteX5" fmla="*/ 203808 w 242933"/>
                    <a:gd name="connsiteY5" fmla="*/ 31132 h 111479"/>
                    <a:gd name="connsiteX6" fmla="*/ 222089 w 242933"/>
                    <a:gd name="connsiteY6" fmla="*/ 48052 h 111479"/>
                    <a:gd name="connsiteX7" fmla="*/ 240371 w 242933"/>
                    <a:gd name="connsiteY7" fmla="*/ 80537 h 111479"/>
                    <a:gd name="connsiteX8" fmla="*/ 232246 w 242933"/>
                    <a:gd name="connsiteY8" fmla="*/ 108962 h 111479"/>
                    <a:gd name="connsiteX9" fmla="*/ 232246 w 242933"/>
                    <a:gd name="connsiteY9" fmla="*/ 108962 h 111479"/>
                    <a:gd name="connsiteX10" fmla="*/ 205839 w 242933"/>
                    <a:gd name="connsiteY10" fmla="*/ 103548 h 111479"/>
                    <a:gd name="connsiteX11" fmla="*/ 179432 w 242933"/>
                    <a:gd name="connsiteY11" fmla="*/ 69709 h 111479"/>
                    <a:gd name="connsiteX12" fmla="*/ 163859 w 242933"/>
                    <a:gd name="connsiteY12" fmla="*/ 62264 h 111479"/>
                    <a:gd name="connsiteX13" fmla="*/ 134743 w 242933"/>
                    <a:gd name="connsiteY13" fmla="*/ 61587 h 111479"/>
                    <a:gd name="connsiteX14" fmla="*/ 123910 w 242933"/>
                    <a:gd name="connsiteY14" fmla="*/ 64971 h 111479"/>
                    <a:gd name="connsiteX15" fmla="*/ 109013 w 242933"/>
                    <a:gd name="connsiteY15" fmla="*/ 75800 h 111479"/>
                    <a:gd name="connsiteX16" fmla="*/ 46043 w 242933"/>
                    <a:gd name="connsiteY16" fmla="*/ 92042 h 11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933" h="111479">
                      <a:moveTo>
                        <a:pt x="0" y="0"/>
                      </a:moveTo>
                      <a:lnTo>
                        <a:pt x="58231" y="12182"/>
                      </a:lnTo>
                      <a:cubicBezTo>
                        <a:pt x="63648" y="13536"/>
                        <a:pt x="68387" y="13536"/>
                        <a:pt x="73804" y="12182"/>
                      </a:cubicBezTo>
                      <a:lnTo>
                        <a:pt x="123910" y="2707"/>
                      </a:lnTo>
                      <a:cubicBezTo>
                        <a:pt x="132712" y="677"/>
                        <a:pt x="142191" y="2030"/>
                        <a:pt x="150994" y="6091"/>
                      </a:cubicBezTo>
                      <a:lnTo>
                        <a:pt x="203808" y="31132"/>
                      </a:lnTo>
                      <a:cubicBezTo>
                        <a:pt x="211256" y="34516"/>
                        <a:pt x="218027" y="40607"/>
                        <a:pt x="222089" y="48052"/>
                      </a:cubicBezTo>
                      <a:lnTo>
                        <a:pt x="240371" y="80537"/>
                      </a:lnTo>
                      <a:cubicBezTo>
                        <a:pt x="245788" y="90689"/>
                        <a:pt x="242402" y="103548"/>
                        <a:pt x="232246" y="108962"/>
                      </a:cubicBezTo>
                      <a:lnTo>
                        <a:pt x="232246" y="108962"/>
                      </a:lnTo>
                      <a:cubicBezTo>
                        <a:pt x="223444" y="113700"/>
                        <a:pt x="211933" y="111669"/>
                        <a:pt x="205839" y="103548"/>
                      </a:cubicBezTo>
                      <a:lnTo>
                        <a:pt x="179432" y="69709"/>
                      </a:lnTo>
                      <a:cubicBezTo>
                        <a:pt x="176047" y="64971"/>
                        <a:pt x="169952" y="62264"/>
                        <a:pt x="163859" y="62264"/>
                      </a:cubicBezTo>
                      <a:lnTo>
                        <a:pt x="134743" y="61587"/>
                      </a:lnTo>
                      <a:cubicBezTo>
                        <a:pt x="130681" y="61587"/>
                        <a:pt x="127295" y="62941"/>
                        <a:pt x="123910" y="64971"/>
                      </a:cubicBezTo>
                      <a:lnTo>
                        <a:pt x="109013" y="75800"/>
                      </a:lnTo>
                      <a:cubicBezTo>
                        <a:pt x="90732" y="88659"/>
                        <a:pt x="68387" y="94750"/>
                        <a:pt x="46043" y="92042"/>
                      </a:cubicBezTo>
                    </a:path>
                  </a:pathLst>
                </a:custGeom>
                <a:noFill/>
                <a:ln w="6766" cap="rnd">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94" name="Freeform: Shape 93">
                  <a:extLst>
                    <a:ext uri="{FF2B5EF4-FFF2-40B4-BE49-F238E27FC236}">
                      <a16:creationId xmlns:a16="http://schemas.microsoft.com/office/drawing/2014/main" id="{3081DD66-191F-2B85-2E1E-3F18EC717CA7}"/>
                    </a:ext>
                  </a:extLst>
                </p:cNvPr>
                <p:cNvSpPr/>
                <p:nvPr/>
              </p:nvSpPr>
              <p:spPr>
                <a:xfrm>
                  <a:off x="6302347" y="2505400"/>
                  <a:ext cx="45704" cy="45682"/>
                </a:xfrm>
                <a:custGeom>
                  <a:avLst/>
                  <a:gdLst>
                    <a:gd name="connsiteX0" fmla="*/ 40118 w 45704"/>
                    <a:gd name="connsiteY0" fmla="*/ 40099 h 45682"/>
                    <a:gd name="connsiteX1" fmla="*/ 40118 w 45704"/>
                    <a:gd name="connsiteY1" fmla="*/ 40099 h 45682"/>
                    <a:gd name="connsiteX2" fmla="*/ 40118 w 45704"/>
                    <a:gd name="connsiteY2" fmla="*/ 12351 h 45682"/>
                    <a:gd name="connsiteX3" fmla="*/ 33347 w 45704"/>
                    <a:gd name="connsiteY3" fmla="*/ 5583 h 45682"/>
                    <a:gd name="connsiteX4" fmla="*/ 5586 w 45704"/>
                    <a:gd name="connsiteY4" fmla="*/ 5583 h 45682"/>
                    <a:gd name="connsiteX5" fmla="*/ 5586 w 45704"/>
                    <a:gd name="connsiteY5" fmla="*/ 5583 h 45682"/>
                    <a:gd name="connsiteX6" fmla="*/ 5586 w 45704"/>
                    <a:gd name="connsiteY6" fmla="*/ 33332 h 45682"/>
                    <a:gd name="connsiteX7" fmla="*/ 12357 w 45704"/>
                    <a:gd name="connsiteY7" fmla="*/ 40099 h 45682"/>
                    <a:gd name="connsiteX8" fmla="*/ 40118 w 45704"/>
                    <a:gd name="connsiteY8" fmla="*/ 40099 h 4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04" h="45682">
                      <a:moveTo>
                        <a:pt x="40118" y="40099"/>
                      </a:moveTo>
                      <a:lnTo>
                        <a:pt x="40118" y="40099"/>
                      </a:lnTo>
                      <a:cubicBezTo>
                        <a:pt x="47567" y="32655"/>
                        <a:pt x="47567" y="19796"/>
                        <a:pt x="40118" y="12351"/>
                      </a:cubicBezTo>
                      <a:lnTo>
                        <a:pt x="33347" y="5583"/>
                      </a:lnTo>
                      <a:cubicBezTo>
                        <a:pt x="25899" y="-1861"/>
                        <a:pt x="13034" y="-1861"/>
                        <a:pt x="5586" y="5583"/>
                      </a:cubicBezTo>
                      <a:lnTo>
                        <a:pt x="5586" y="5583"/>
                      </a:lnTo>
                      <a:cubicBezTo>
                        <a:pt x="-1862" y="13028"/>
                        <a:pt x="-1862" y="25887"/>
                        <a:pt x="5586" y="33332"/>
                      </a:cubicBezTo>
                      <a:lnTo>
                        <a:pt x="12357" y="40099"/>
                      </a:lnTo>
                      <a:cubicBezTo>
                        <a:pt x="19805" y="47544"/>
                        <a:pt x="31993" y="47544"/>
                        <a:pt x="40118" y="40099"/>
                      </a:cubicBezTo>
                      <a:close/>
                    </a:path>
                  </a:pathLst>
                </a:custGeom>
                <a:solidFill>
                  <a:srgbClr val="FFFFFF"/>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95" name="Freeform: Shape 94">
                  <a:extLst>
                    <a:ext uri="{FF2B5EF4-FFF2-40B4-BE49-F238E27FC236}">
                      <a16:creationId xmlns:a16="http://schemas.microsoft.com/office/drawing/2014/main" id="{35F31F96-6290-0275-B621-20E8426EE3D5}"/>
                    </a:ext>
                  </a:extLst>
                </p:cNvPr>
                <p:cNvSpPr/>
                <p:nvPr/>
              </p:nvSpPr>
              <p:spPr>
                <a:xfrm>
                  <a:off x="6263752" y="2520289"/>
                  <a:ext cx="61277" cy="61248"/>
                </a:xfrm>
                <a:custGeom>
                  <a:avLst/>
                  <a:gdLst>
                    <a:gd name="connsiteX0" fmla="*/ 55692 w 61277"/>
                    <a:gd name="connsiteY0" fmla="*/ 55665 h 61248"/>
                    <a:gd name="connsiteX1" fmla="*/ 55692 w 61277"/>
                    <a:gd name="connsiteY1" fmla="*/ 55665 h 61248"/>
                    <a:gd name="connsiteX2" fmla="*/ 55692 w 61277"/>
                    <a:gd name="connsiteY2" fmla="*/ 27917 h 61248"/>
                    <a:gd name="connsiteX3" fmla="*/ 33347 w 61277"/>
                    <a:gd name="connsiteY3" fmla="*/ 5583 h 61248"/>
                    <a:gd name="connsiteX4" fmla="*/ 5586 w 61277"/>
                    <a:gd name="connsiteY4" fmla="*/ 5583 h 61248"/>
                    <a:gd name="connsiteX5" fmla="*/ 5586 w 61277"/>
                    <a:gd name="connsiteY5" fmla="*/ 5583 h 61248"/>
                    <a:gd name="connsiteX6" fmla="*/ 5586 w 61277"/>
                    <a:gd name="connsiteY6" fmla="*/ 33331 h 61248"/>
                    <a:gd name="connsiteX7" fmla="*/ 27930 w 61277"/>
                    <a:gd name="connsiteY7" fmla="*/ 55665 h 61248"/>
                    <a:gd name="connsiteX8" fmla="*/ 55692 w 61277"/>
                    <a:gd name="connsiteY8" fmla="*/ 55665 h 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77" h="61248">
                      <a:moveTo>
                        <a:pt x="55692" y="55665"/>
                      </a:moveTo>
                      <a:lnTo>
                        <a:pt x="55692" y="55665"/>
                      </a:lnTo>
                      <a:cubicBezTo>
                        <a:pt x="63140" y="48221"/>
                        <a:pt x="63140" y="35362"/>
                        <a:pt x="55692" y="27917"/>
                      </a:cubicBezTo>
                      <a:lnTo>
                        <a:pt x="33347" y="5583"/>
                      </a:lnTo>
                      <a:cubicBezTo>
                        <a:pt x="25899" y="-1861"/>
                        <a:pt x="13034" y="-1861"/>
                        <a:pt x="5586" y="5583"/>
                      </a:cubicBezTo>
                      <a:lnTo>
                        <a:pt x="5586" y="5583"/>
                      </a:lnTo>
                      <a:cubicBezTo>
                        <a:pt x="-1862" y="13028"/>
                        <a:pt x="-1862" y="25887"/>
                        <a:pt x="5586" y="33331"/>
                      </a:cubicBezTo>
                      <a:lnTo>
                        <a:pt x="27930" y="55665"/>
                      </a:lnTo>
                      <a:cubicBezTo>
                        <a:pt x="36056" y="63110"/>
                        <a:pt x="48243" y="63110"/>
                        <a:pt x="55692" y="55665"/>
                      </a:cubicBezTo>
                      <a:close/>
                    </a:path>
                  </a:pathLst>
                </a:custGeom>
                <a:solidFill>
                  <a:srgbClr val="FFFFFF"/>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96" name="Freeform: Shape 95">
                  <a:extLst>
                    <a:ext uri="{FF2B5EF4-FFF2-40B4-BE49-F238E27FC236}">
                      <a16:creationId xmlns:a16="http://schemas.microsoft.com/office/drawing/2014/main" id="{16EB961B-4BD9-D661-0991-0A428585F73C}"/>
                    </a:ext>
                  </a:extLst>
                </p:cNvPr>
                <p:cNvSpPr/>
                <p:nvPr/>
              </p:nvSpPr>
              <p:spPr>
                <a:xfrm>
                  <a:off x="6205521" y="2569695"/>
                  <a:ext cx="50444" cy="50420"/>
                </a:xfrm>
                <a:custGeom>
                  <a:avLst/>
                  <a:gdLst>
                    <a:gd name="connsiteX0" fmla="*/ 44858 w 50444"/>
                    <a:gd name="connsiteY0" fmla="*/ 44837 h 50420"/>
                    <a:gd name="connsiteX1" fmla="*/ 44858 w 50444"/>
                    <a:gd name="connsiteY1" fmla="*/ 44837 h 50420"/>
                    <a:gd name="connsiteX2" fmla="*/ 44858 w 50444"/>
                    <a:gd name="connsiteY2" fmla="*/ 17089 h 50420"/>
                    <a:gd name="connsiteX3" fmla="*/ 33347 w 50444"/>
                    <a:gd name="connsiteY3" fmla="*/ 5583 h 50420"/>
                    <a:gd name="connsiteX4" fmla="*/ 5586 w 50444"/>
                    <a:gd name="connsiteY4" fmla="*/ 5583 h 50420"/>
                    <a:gd name="connsiteX5" fmla="*/ 5586 w 50444"/>
                    <a:gd name="connsiteY5" fmla="*/ 5583 h 50420"/>
                    <a:gd name="connsiteX6" fmla="*/ 5586 w 50444"/>
                    <a:gd name="connsiteY6" fmla="*/ 33332 h 50420"/>
                    <a:gd name="connsiteX7" fmla="*/ 17097 w 50444"/>
                    <a:gd name="connsiteY7" fmla="*/ 44837 h 50420"/>
                    <a:gd name="connsiteX8" fmla="*/ 44858 w 50444"/>
                    <a:gd name="connsiteY8" fmla="*/ 44837 h 5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44" h="50420">
                      <a:moveTo>
                        <a:pt x="44858" y="44837"/>
                      </a:moveTo>
                      <a:lnTo>
                        <a:pt x="44858" y="44837"/>
                      </a:lnTo>
                      <a:cubicBezTo>
                        <a:pt x="52306" y="37392"/>
                        <a:pt x="52306" y="24533"/>
                        <a:pt x="44858" y="17089"/>
                      </a:cubicBezTo>
                      <a:lnTo>
                        <a:pt x="33347" y="5583"/>
                      </a:lnTo>
                      <a:cubicBezTo>
                        <a:pt x="25899" y="-1861"/>
                        <a:pt x="13034" y="-1861"/>
                        <a:pt x="5586" y="5583"/>
                      </a:cubicBezTo>
                      <a:lnTo>
                        <a:pt x="5586" y="5583"/>
                      </a:lnTo>
                      <a:cubicBezTo>
                        <a:pt x="-1862" y="13028"/>
                        <a:pt x="-1862" y="25887"/>
                        <a:pt x="5586" y="33332"/>
                      </a:cubicBezTo>
                      <a:lnTo>
                        <a:pt x="17097" y="44837"/>
                      </a:lnTo>
                      <a:cubicBezTo>
                        <a:pt x="24545" y="52281"/>
                        <a:pt x="37410" y="52281"/>
                        <a:pt x="44858" y="44837"/>
                      </a:cubicBezTo>
                      <a:close/>
                    </a:path>
                  </a:pathLst>
                </a:custGeom>
                <a:solidFill>
                  <a:srgbClr val="FFFFFF"/>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97" name="Freeform: Shape 96">
                  <a:extLst>
                    <a:ext uri="{FF2B5EF4-FFF2-40B4-BE49-F238E27FC236}">
                      <a16:creationId xmlns:a16="http://schemas.microsoft.com/office/drawing/2014/main" id="{EF1380FB-A4A3-BF91-7213-5D3198C1272E}"/>
                    </a:ext>
                  </a:extLst>
                </p:cNvPr>
                <p:cNvSpPr/>
                <p:nvPr/>
              </p:nvSpPr>
              <p:spPr>
                <a:xfrm>
                  <a:off x="6230574" y="2538563"/>
                  <a:ext cx="64663" cy="65140"/>
                </a:xfrm>
                <a:custGeom>
                  <a:avLst/>
                  <a:gdLst>
                    <a:gd name="connsiteX0" fmla="*/ 59077 w 64663"/>
                    <a:gd name="connsiteY0" fmla="*/ 59049 h 65140"/>
                    <a:gd name="connsiteX1" fmla="*/ 59077 w 64663"/>
                    <a:gd name="connsiteY1" fmla="*/ 59049 h 65140"/>
                    <a:gd name="connsiteX2" fmla="*/ 59077 w 64663"/>
                    <a:gd name="connsiteY2" fmla="*/ 31301 h 65140"/>
                    <a:gd name="connsiteX3" fmla="*/ 33347 w 64663"/>
                    <a:gd name="connsiteY3" fmla="*/ 5583 h 65140"/>
                    <a:gd name="connsiteX4" fmla="*/ 5586 w 64663"/>
                    <a:gd name="connsiteY4" fmla="*/ 5583 h 65140"/>
                    <a:gd name="connsiteX5" fmla="*/ 5586 w 64663"/>
                    <a:gd name="connsiteY5" fmla="*/ 5583 h 65140"/>
                    <a:gd name="connsiteX6" fmla="*/ 5586 w 64663"/>
                    <a:gd name="connsiteY6" fmla="*/ 33332 h 65140"/>
                    <a:gd name="connsiteX7" fmla="*/ 31316 w 64663"/>
                    <a:gd name="connsiteY7" fmla="*/ 59049 h 65140"/>
                    <a:gd name="connsiteX8" fmla="*/ 59077 w 64663"/>
                    <a:gd name="connsiteY8" fmla="*/ 59049 h 6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63" h="65140">
                      <a:moveTo>
                        <a:pt x="59077" y="59049"/>
                      </a:moveTo>
                      <a:lnTo>
                        <a:pt x="59077" y="59049"/>
                      </a:lnTo>
                      <a:cubicBezTo>
                        <a:pt x="66525" y="51605"/>
                        <a:pt x="66525" y="38746"/>
                        <a:pt x="59077" y="31301"/>
                      </a:cubicBezTo>
                      <a:lnTo>
                        <a:pt x="33347" y="5583"/>
                      </a:lnTo>
                      <a:cubicBezTo>
                        <a:pt x="25899" y="-1861"/>
                        <a:pt x="13034" y="-1861"/>
                        <a:pt x="5586" y="5583"/>
                      </a:cubicBezTo>
                      <a:lnTo>
                        <a:pt x="5586" y="5583"/>
                      </a:lnTo>
                      <a:cubicBezTo>
                        <a:pt x="-1862" y="13028"/>
                        <a:pt x="-1862" y="25887"/>
                        <a:pt x="5586" y="33332"/>
                      </a:cubicBezTo>
                      <a:lnTo>
                        <a:pt x="31316" y="59049"/>
                      </a:lnTo>
                      <a:cubicBezTo>
                        <a:pt x="38764" y="67171"/>
                        <a:pt x="51629" y="67171"/>
                        <a:pt x="59077" y="59049"/>
                      </a:cubicBezTo>
                      <a:close/>
                    </a:path>
                  </a:pathLst>
                </a:custGeom>
                <a:solidFill>
                  <a:srgbClr val="FFFFFF"/>
                </a:solidFill>
                <a:ln w="6766" cap="flat">
                  <a:noFill/>
                  <a:prstDash val="solid"/>
                  <a:miter/>
                </a:ln>
              </p:spPr>
              <p:txBody>
                <a:bodyPr rtlCol="0" anchor="ctr"/>
                <a:lstStyle/>
                <a:p>
                  <a:pPr defTabSz="1219170"/>
                  <a:endParaRPr lang="pt-BR" sz="2400">
                    <a:solidFill>
                      <a:srgbClr val="000000"/>
                    </a:solidFill>
                    <a:latin typeface="Calibri"/>
                  </a:endParaRPr>
                </a:p>
              </p:txBody>
            </p:sp>
            <p:sp>
              <p:nvSpPr>
                <p:cNvPr id="98" name="Freeform: Shape 97">
                  <a:extLst>
                    <a:ext uri="{FF2B5EF4-FFF2-40B4-BE49-F238E27FC236}">
                      <a16:creationId xmlns:a16="http://schemas.microsoft.com/office/drawing/2014/main" id="{D40597DA-5AA0-96E4-BC1E-0051EC66B30A}"/>
                    </a:ext>
                  </a:extLst>
                </p:cNvPr>
                <p:cNvSpPr/>
                <p:nvPr/>
              </p:nvSpPr>
              <p:spPr>
                <a:xfrm>
                  <a:off x="6301351" y="2505400"/>
                  <a:ext cx="46023" cy="45733"/>
                </a:xfrm>
                <a:custGeom>
                  <a:avLst/>
                  <a:gdLst>
                    <a:gd name="connsiteX0" fmla="*/ 20802 w 46023"/>
                    <a:gd name="connsiteY0" fmla="*/ 44837 h 45733"/>
                    <a:gd name="connsiteX1" fmla="*/ 40437 w 46023"/>
                    <a:gd name="connsiteY1" fmla="*/ 40099 h 45733"/>
                    <a:gd name="connsiteX2" fmla="*/ 40437 w 46023"/>
                    <a:gd name="connsiteY2" fmla="*/ 40099 h 45733"/>
                    <a:gd name="connsiteX3" fmla="*/ 40437 w 46023"/>
                    <a:gd name="connsiteY3" fmla="*/ 12351 h 45733"/>
                    <a:gd name="connsiteX4" fmla="*/ 33666 w 46023"/>
                    <a:gd name="connsiteY4" fmla="*/ 5583 h 45733"/>
                    <a:gd name="connsiteX5" fmla="*/ 5905 w 46023"/>
                    <a:gd name="connsiteY5" fmla="*/ 5583 h 45733"/>
                    <a:gd name="connsiteX6" fmla="*/ 5905 w 46023"/>
                    <a:gd name="connsiteY6" fmla="*/ 5583 h 45733"/>
                    <a:gd name="connsiteX7" fmla="*/ 488 w 46023"/>
                    <a:gd name="connsiteY7" fmla="*/ 24533 h 4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23" h="45733">
                      <a:moveTo>
                        <a:pt x="20802" y="44837"/>
                      </a:moveTo>
                      <a:cubicBezTo>
                        <a:pt x="27573" y="46867"/>
                        <a:pt x="35021" y="45514"/>
                        <a:pt x="40437" y="40099"/>
                      </a:cubicBezTo>
                      <a:lnTo>
                        <a:pt x="40437" y="40099"/>
                      </a:lnTo>
                      <a:cubicBezTo>
                        <a:pt x="47886" y="32655"/>
                        <a:pt x="47886" y="19796"/>
                        <a:pt x="40437" y="12351"/>
                      </a:cubicBezTo>
                      <a:lnTo>
                        <a:pt x="33666" y="5583"/>
                      </a:lnTo>
                      <a:cubicBezTo>
                        <a:pt x="26218" y="-1861"/>
                        <a:pt x="13353" y="-1861"/>
                        <a:pt x="5905" y="5583"/>
                      </a:cubicBezTo>
                      <a:lnTo>
                        <a:pt x="5905" y="5583"/>
                      </a:lnTo>
                      <a:cubicBezTo>
                        <a:pt x="488" y="10998"/>
                        <a:pt x="-866" y="17766"/>
                        <a:pt x="488" y="24533"/>
                      </a:cubicBezTo>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99" name="Freeform: Shape 98">
                  <a:extLst>
                    <a:ext uri="{FF2B5EF4-FFF2-40B4-BE49-F238E27FC236}">
                      <a16:creationId xmlns:a16="http://schemas.microsoft.com/office/drawing/2014/main" id="{13646C33-D56F-9075-7274-EE646ED99C33}"/>
                    </a:ext>
                  </a:extLst>
                </p:cNvPr>
                <p:cNvSpPr/>
                <p:nvPr/>
              </p:nvSpPr>
              <p:spPr>
                <a:xfrm>
                  <a:off x="6264187" y="2520289"/>
                  <a:ext cx="61520" cy="61305"/>
                </a:xfrm>
                <a:custGeom>
                  <a:avLst/>
                  <a:gdLst>
                    <a:gd name="connsiteX0" fmla="*/ 30881 w 61520"/>
                    <a:gd name="connsiteY0" fmla="*/ 57696 h 61305"/>
                    <a:gd name="connsiteX1" fmla="*/ 55934 w 61520"/>
                    <a:gd name="connsiteY1" fmla="*/ 55665 h 61305"/>
                    <a:gd name="connsiteX2" fmla="*/ 55934 w 61520"/>
                    <a:gd name="connsiteY2" fmla="*/ 55665 h 61305"/>
                    <a:gd name="connsiteX3" fmla="*/ 55934 w 61520"/>
                    <a:gd name="connsiteY3" fmla="*/ 27917 h 61305"/>
                    <a:gd name="connsiteX4" fmla="*/ 33590 w 61520"/>
                    <a:gd name="connsiteY4" fmla="*/ 5583 h 61305"/>
                    <a:gd name="connsiteX5" fmla="*/ 5829 w 61520"/>
                    <a:gd name="connsiteY5" fmla="*/ 5583 h 61305"/>
                    <a:gd name="connsiteX6" fmla="*/ 5829 w 61520"/>
                    <a:gd name="connsiteY6" fmla="*/ 5583 h 61305"/>
                    <a:gd name="connsiteX7" fmla="*/ 412 w 61520"/>
                    <a:gd name="connsiteY7" fmla="*/ 23857 h 6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20" h="61305">
                      <a:moveTo>
                        <a:pt x="30881" y="57696"/>
                      </a:moveTo>
                      <a:cubicBezTo>
                        <a:pt x="38330" y="63110"/>
                        <a:pt x="48486" y="62433"/>
                        <a:pt x="55934" y="55665"/>
                      </a:cubicBezTo>
                      <a:lnTo>
                        <a:pt x="55934" y="55665"/>
                      </a:lnTo>
                      <a:cubicBezTo>
                        <a:pt x="63382" y="48221"/>
                        <a:pt x="63382" y="35362"/>
                        <a:pt x="55934" y="27917"/>
                      </a:cubicBezTo>
                      <a:lnTo>
                        <a:pt x="33590" y="5583"/>
                      </a:lnTo>
                      <a:cubicBezTo>
                        <a:pt x="26142" y="-1861"/>
                        <a:pt x="13277" y="-1861"/>
                        <a:pt x="5829" y="5583"/>
                      </a:cubicBezTo>
                      <a:lnTo>
                        <a:pt x="5829" y="5583"/>
                      </a:lnTo>
                      <a:cubicBezTo>
                        <a:pt x="1089" y="10321"/>
                        <a:pt x="-942" y="17766"/>
                        <a:pt x="412" y="23857"/>
                      </a:cubicBezTo>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100" name="Freeform: Shape 99">
                  <a:extLst>
                    <a:ext uri="{FF2B5EF4-FFF2-40B4-BE49-F238E27FC236}">
                      <a16:creationId xmlns:a16="http://schemas.microsoft.com/office/drawing/2014/main" id="{B7DD9866-39A9-A5FA-422C-874FD0ED002E}"/>
                    </a:ext>
                  </a:extLst>
                </p:cNvPr>
                <p:cNvSpPr/>
                <p:nvPr/>
              </p:nvSpPr>
              <p:spPr>
                <a:xfrm>
                  <a:off x="6205521" y="2569695"/>
                  <a:ext cx="50444" cy="50420"/>
                </a:xfrm>
                <a:custGeom>
                  <a:avLst/>
                  <a:gdLst>
                    <a:gd name="connsiteX0" fmla="*/ 44858 w 50444"/>
                    <a:gd name="connsiteY0" fmla="*/ 44837 h 50420"/>
                    <a:gd name="connsiteX1" fmla="*/ 44858 w 50444"/>
                    <a:gd name="connsiteY1" fmla="*/ 44837 h 50420"/>
                    <a:gd name="connsiteX2" fmla="*/ 44858 w 50444"/>
                    <a:gd name="connsiteY2" fmla="*/ 17089 h 50420"/>
                    <a:gd name="connsiteX3" fmla="*/ 33347 w 50444"/>
                    <a:gd name="connsiteY3" fmla="*/ 5583 h 50420"/>
                    <a:gd name="connsiteX4" fmla="*/ 5586 w 50444"/>
                    <a:gd name="connsiteY4" fmla="*/ 5583 h 50420"/>
                    <a:gd name="connsiteX5" fmla="*/ 5586 w 50444"/>
                    <a:gd name="connsiteY5" fmla="*/ 5583 h 50420"/>
                    <a:gd name="connsiteX6" fmla="*/ 5586 w 50444"/>
                    <a:gd name="connsiteY6" fmla="*/ 33332 h 50420"/>
                    <a:gd name="connsiteX7" fmla="*/ 17097 w 50444"/>
                    <a:gd name="connsiteY7" fmla="*/ 44837 h 50420"/>
                    <a:gd name="connsiteX8" fmla="*/ 44858 w 50444"/>
                    <a:gd name="connsiteY8" fmla="*/ 44837 h 5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44" h="50420">
                      <a:moveTo>
                        <a:pt x="44858" y="44837"/>
                      </a:moveTo>
                      <a:lnTo>
                        <a:pt x="44858" y="44837"/>
                      </a:lnTo>
                      <a:cubicBezTo>
                        <a:pt x="52306" y="37392"/>
                        <a:pt x="52306" y="24533"/>
                        <a:pt x="44858" y="17089"/>
                      </a:cubicBezTo>
                      <a:lnTo>
                        <a:pt x="33347" y="5583"/>
                      </a:lnTo>
                      <a:cubicBezTo>
                        <a:pt x="25899" y="-1861"/>
                        <a:pt x="13034" y="-1861"/>
                        <a:pt x="5586" y="5583"/>
                      </a:cubicBezTo>
                      <a:lnTo>
                        <a:pt x="5586" y="5583"/>
                      </a:lnTo>
                      <a:cubicBezTo>
                        <a:pt x="-1862" y="13028"/>
                        <a:pt x="-1862" y="25887"/>
                        <a:pt x="5586" y="33332"/>
                      </a:cubicBezTo>
                      <a:lnTo>
                        <a:pt x="17097" y="44837"/>
                      </a:lnTo>
                      <a:cubicBezTo>
                        <a:pt x="24545" y="52281"/>
                        <a:pt x="37410" y="52281"/>
                        <a:pt x="44858" y="44837"/>
                      </a:cubicBezTo>
                      <a:close/>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sp>
              <p:nvSpPr>
                <p:cNvPr id="102" name="Freeform: Shape 101">
                  <a:extLst>
                    <a:ext uri="{FF2B5EF4-FFF2-40B4-BE49-F238E27FC236}">
                      <a16:creationId xmlns:a16="http://schemas.microsoft.com/office/drawing/2014/main" id="{A2057A62-99CC-8CC9-00B3-CB7D961E7DCF}"/>
                    </a:ext>
                  </a:extLst>
                </p:cNvPr>
                <p:cNvSpPr/>
                <p:nvPr/>
              </p:nvSpPr>
              <p:spPr>
                <a:xfrm>
                  <a:off x="6230574" y="2538563"/>
                  <a:ext cx="64663" cy="65140"/>
                </a:xfrm>
                <a:custGeom>
                  <a:avLst/>
                  <a:gdLst>
                    <a:gd name="connsiteX0" fmla="*/ 59077 w 64663"/>
                    <a:gd name="connsiteY0" fmla="*/ 59049 h 65140"/>
                    <a:gd name="connsiteX1" fmla="*/ 59077 w 64663"/>
                    <a:gd name="connsiteY1" fmla="*/ 59049 h 65140"/>
                    <a:gd name="connsiteX2" fmla="*/ 59077 w 64663"/>
                    <a:gd name="connsiteY2" fmla="*/ 31301 h 65140"/>
                    <a:gd name="connsiteX3" fmla="*/ 33347 w 64663"/>
                    <a:gd name="connsiteY3" fmla="*/ 5583 h 65140"/>
                    <a:gd name="connsiteX4" fmla="*/ 5586 w 64663"/>
                    <a:gd name="connsiteY4" fmla="*/ 5583 h 65140"/>
                    <a:gd name="connsiteX5" fmla="*/ 5586 w 64663"/>
                    <a:gd name="connsiteY5" fmla="*/ 5583 h 65140"/>
                    <a:gd name="connsiteX6" fmla="*/ 5586 w 64663"/>
                    <a:gd name="connsiteY6" fmla="*/ 33332 h 65140"/>
                    <a:gd name="connsiteX7" fmla="*/ 31316 w 64663"/>
                    <a:gd name="connsiteY7" fmla="*/ 59049 h 65140"/>
                    <a:gd name="connsiteX8" fmla="*/ 59077 w 64663"/>
                    <a:gd name="connsiteY8" fmla="*/ 59049 h 6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63" h="65140">
                      <a:moveTo>
                        <a:pt x="59077" y="59049"/>
                      </a:moveTo>
                      <a:lnTo>
                        <a:pt x="59077" y="59049"/>
                      </a:lnTo>
                      <a:cubicBezTo>
                        <a:pt x="66525" y="51605"/>
                        <a:pt x="66525" y="38746"/>
                        <a:pt x="59077" y="31301"/>
                      </a:cubicBezTo>
                      <a:lnTo>
                        <a:pt x="33347" y="5583"/>
                      </a:lnTo>
                      <a:cubicBezTo>
                        <a:pt x="25899" y="-1861"/>
                        <a:pt x="13034" y="-1861"/>
                        <a:pt x="5586" y="5583"/>
                      </a:cubicBezTo>
                      <a:lnTo>
                        <a:pt x="5586" y="5583"/>
                      </a:lnTo>
                      <a:cubicBezTo>
                        <a:pt x="-1862" y="13028"/>
                        <a:pt x="-1862" y="25887"/>
                        <a:pt x="5586" y="33332"/>
                      </a:cubicBezTo>
                      <a:lnTo>
                        <a:pt x="31316" y="59049"/>
                      </a:lnTo>
                      <a:cubicBezTo>
                        <a:pt x="38764" y="67171"/>
                        <a:pt x="51629" y="67171"/>
                        <a:pt x="59077" y="59049"/>
                      </a:cubicBezTo>
                      <a:close/>
                    </a:path>
                  </a:pathLst>
                </a:custGeom>
                <a:noFill/>
                <a:ln w="6766" cap="flat">
                  <a:solidFill>
                    <a:schemeClr val="accent2"/>
                  </a:solidFill>
                  <a:prstDash val="solid"/>
                  <a:miter/>
                </a:ln>
              </p:spPr>
              <p:txBody>
                <a:bodyPr rtlCol="0" anchor="ctr"/>
                <a:lstStyle/>
                <a:p>
                  <a:pPr defTabSz="1219170"/>
                  <a:endParaRPr lang="pt-BR" sz="2400">
                    <a:solidFill>
                      <a:srgbClr val="000000"/>
                    </a:solidFill>
                    <a:latin typeface="Calibri"/>
                  </a:endParaRPr>
                </a:p>
              </p:txBody>
            </p:sp>
          </p:grpSp>
        </p:grpSp>
      </p:grpSp>
    </p:spTree>
    <p:extLst>
      <p:ext uri="{BB962C8B-B14F-4D97-AF65-F5344CB8AC3E}">
        <p14:creationId xmlns:p14="http://schemas.microsoft.com/office/powerpoint/2010/main" val="1771445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692E2D-B7BC-D041-989C-C3D6693E0A95}"/>
              </a:ext>
            </a:extLst>
          </p:cNvPr>
          <p:cNvSpPr/>
          <p:nvPr/>
        </p:nvSpPr>
        <p:spPr>
          <a:xfrm>
            <a:off x="889001" y="2006601"/>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2" name="Rectangle 11">
            <a:extLst>
              <a:ext uri="{FF2B5EF4-FFF2-40B4-BE49-F238E27FC236}">
                <a16:creationId xmlns:a16="http://schemas.microsoft.com/office/drawing/2014/main" id="{80256A46-754B-A645-B3C4-CC46540E8D1F}"/>
              </a:ext>
            </a:extLst>
          </p:cNvPr>
          <p:cNvSpPr/>
          <p:nvPr/>
        </p:nvSpPr>
        <p:spPr>
          <a:xfrm>
            <a:off x="889001" y="2383368"/>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4" name="Rectangle 13">
            <a:extLst>
              <a:ext uri="{FF2B5EF4-FFF2-40B4-BE49-F238E27FC236}">
                <a16:creationId xmlns:a16="http://schemas.microsoft.com/office/drawing/2014/main" id="{A245D4B8-C84B-1F40-A22D-2F1F18D3546C}"/>
              </a:ext>
            </a:extLst>
          </p:cNvPr>
          <p:cNvSpPr/>
          <p:nvPr/>
        </p:nvSpPr>
        <p:spPr>
          <a:xfrm>
            <a:off x="889001" y="2768601"/>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16" name="Rectangle 15">
            <a:extLst>
              <a:ext uri="{FF2B5EF4-FFF2-40B4-BE49-F238E27FC236}">
                <a16:creationId xmlns:a16="http://schemas.microsoft.com/office/drawing/2014/main" id="{1B226610-4ACC-A64A-A61C-07D6EBA6FBDF}"/>
              </a:ext>
            </a:extLst>
          </p:cNvPr>
          <p:cNvSpPr/>
          <p:nvPr/>
        </p:nvSpPr>
        <p:spPr>
          <a:xfrm>
            <a:off x="889001" y="3153834"/>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1" name="Rectangle 20">
            <a:extLst>
              <a:ext uri="{FF2B5EF4-FFF2-40B4-BE49-F238E27FC236}">
                <a16:creationId xmlns:a16="http://schemas.microsoft.com/office/drawing/2014/main" id="{CABF1572-C3A9-FF4B-A30C-AFEFD1954F98}"/>
              </a:ext>
            </a:extLst>
          </p:cNvPr>
          <p:cNvSpPr/>
          <p:nvPr/>
        </p:nvSpPr>
        <p:spPr>
          <a:xfrm>
            <a:off x="4556513" y="2006601"/>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2" name="Rectangle 21">
            <a:extLst>
              <a:ext uri="{FF2B5EF4-FFF2-40B4-BE49-F238E27FC236}">
                <a16:creationId xmlns:a16="http://schemas.microsoft.com/office/drawing/2014/main" id="{37ABDABB-9780-B84B-AD1E-E1A20EE8D462}"/>
              </a:ext>
            </a:extLst>
          </p:cNvPr>
          <p:cNvSpPr/>
          <p:nvPr/>
        </p:nvSpPr>
        <p:spPr>
          <a:xfrm>
            <a:off x="4556513" y="2383368"/>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3" name="Rectangle 22">
            <a:extLst>
              <a:ext uri="{FF2B5EF4-FFF2-40B4-BE49-F238E27FC236}">
                <a16:creationId xmlns:a16="http://schemas.microsoft.com/office/drawing/2014/main" id="{F08BCEF3-2E8D-5E42-BE40-159E59288538}"/>
              </a:ext>
            </a:extLst>
          </p:cNvPr>
          <p:cNvSpPr/>
          <p:nvPr/>
        </p:nvSpPr>
        <p:spPr>
          <a:xfrm>
            <a:off x="4556513" y="2768601"/>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4" name="Rectangle 23">
            <a:extLst>
              <a:ext uri="{FF2B5EF4-FFF2-40B4-BE49-F238E27FC236}">
                <a16:creationId xmlns:a16="http://schemas.microsoft.com/office/drawing/2014/main" id="{FE8C35C7-471C-E04D-981C-DA0314151EF6}"/>
              </a:ext>
            </a:extLst>
          </p:cNvPr>
          <p:cNvSpPr/>
          <p:nvPr/>
        </p:nvSpPr>
        <p:spPr>
          <a:xfrm>
            <a:off x="4556513" y="3153834"/>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6" name="Rectangle 25">
            <a:extLst>
              <a:ext uri="{FF2B5EF4-FFF2-40B4-BE49-F238E27FC236}">
                <a16:creationId xmlns:a16="http://schemas.microsoft.com/office/drawing/2014/main" id="{C7F6DACE-B86E-2641-AAC4-7B32D72984EB}"/>
              </a:ext>
            </a:extLst>
          </p:cNvPr>
          <p:cNvSpPr/>
          <p:nvPr/>
        </p:nvSpPr>
        <p:spPr>
          <a:xfrm>
            <a:off x="4564004" y="4527876"/>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7" name="Rectangle 26">
            <a:extLst>
              <a:ext uri="{FF2B5EF4-FFF2-40B4-BE49-F238E27FC236}">
                <a16:creationId xmlns:a16="http://schemas.microsoft.com/office/drawing/2014/main" id="{6584E7AC-490A-834B-B4E0-37CB4317B72B}"/>
              </a:ext>
            </a:extLst>
          </p:cNvPr>
          <p:cNvSpPr/>
          <p:nvPr/>
        </p:nvSpPr>
        <p:spPr>
          <a:xfrm>
            <a:off x="4564004" y="4904642"/>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8" name="Rectangle 27">
            <a:extLst>
              <a:ext uri="{FF2B5EF4-FFF2-40B4-BE49-F238E27FC236}">
                <a16:creationId xmlns:a16="http://schemas.microsoft.com/office/drawing/2014/main" id="{BAD67218-D329-304B-9AC4-2461630A7594}"/>
              </a:ext>
            </a:extLst>
          </p:cNvPr>
          <p:cNvSpPr/>
          <p:nvPr/>
        </p:nvSpPr>
        <p:spPr>
          <a:xfrm>
            <a:off x="4564004" y="5289876"/>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29" name="Rectangle 28">
            <a:extLst>
              <a:ext uri="{FF2B5EF4-FFF2-40B4-BE49-F238E27FC236}">
                <a16:creationId xmlns:a16="http://schemas.microsoft.com/office/drawing/2014/main" id="{028392F9-624D-8C48-9D99-18C9FB3106C9}"/>
              </a:ext>
            </a:extLst>
          </p:cNvPr>
          <p:cNvSpPr/>
          <p:nvPr/>
        </p:nvSpPr>
        <p:spPr>
          <a:xfrm>
            <a:off x="4564004" y="5675109"/>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30" name="Rectangle 29">
            <a:extLst>
              <a:ext uri="{FF2B5EF4-FFF2-40B4-BE49-F238E27FC236}">
                <a16:creationId xmlns:a16="http://schemas.microsoft.com/office/drawing/2014/main" id="{0C43E81F-32FB-BF4E-8E12-C32933B965DF}"/>
              </a:ext>
            </a:extLst>
          </p:cNvPr>
          <p:cNvSpPr/>
          <p:nvPr/>
        </p:nvSpPr>
        <p:spPr>
          <a:xfrm>
            <a:off x="4564004" y="6060342"/>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sp>
        <p:nvSpPr>
          <p:cNvPr id="31" name="Rectangle 30">
            <a:extLst>
              <a:ext uri="{FF2B5EF4-FFF2-40B4-BE49-F238E27FC236}">
                <a16:creationId xmlns:a16="http://schemas.microsoft.com/office/drawing/2014/main" id="{D7E17766-9F32-1B45-AAD1-1B5A303CCA73}"/>
              </a:ext>
            </a:extLst>
          </p:cNvPr>
          <p:cNvSpPr/>
          <p:nvPr/>
        </p:nvSpPr>
        <p:spPr>
          <a:xfrm>
            <a:off x="879248" y="4536726"/>
            <a:ext cx="182033" cy="18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Calibri"/>
            </a:endParaRPr>
          </a:p>
        </p:txBody>
      </p:sp>
      <p:grpSp>
        <p:nvGrpSpPr>
          <p:cNvPr id="105" name="Graphic 4">
            <a:extLst>
              <a:ext uri="{FF2B5EF4-FFF2-40B4-BE49-F238E27FC236}">
                <a16:creationId xmlns:a16="http://schemas.microsoft.com/office/drawing/2014/main" id="{9EC5AB42-EBAB-D57D-00B0-B8720FA59B4C}"/>
              </a:ext>
            </a:extLst>
          </p:cNvPr>
          <p:cNvGrpSpPr/>
          <p:nvPr/>
        </p:nvGrpSpPr>
        <p:grpSpPr>
          <a:xfrm rot="21312983">
            <a:off x="7923494" y="1994572"/>
            <a:ext cx="5399103" cy="4910240"/>
            <a:chOff x="647832" y="3001151"/>
            <a:chExt cx="2514095" cy="2286456"/>
          </a:xfrm>
        </p:grpSpPr>
        <p:grpSp>
          <p:nvGrpSpPr>
            <p:cNvPr id="106" name="Graphic 4">
              <a:extLst>
                <a:ext uri="{FF2B5EF4-FFF2-40B4-BE49-F238E27FC236}">
                  <a16:creationId xmlns:a16="http://schemas.microsoft.com/office/drawing/2014/main" id="{6D8C0E63-F0C8-E880-91FC-75EB3390EBDF}"/>
                </a:ext>
              </a:extLst>
            </p:cNvPr>
            <p:cNvGrpSpPr/>
            <p:nvPr/>
          </p:nvGrpSpPr>
          <p:grpSpPr>
            <a:xfrm>
              <a:off x="647832" y="3001151"/>
              <a:ext cx="1577451" cy="2028660"/>
              <a:chOff x="647832" y="3001151"/>
              <a:chExt cx="1577451" cy="2028660"/>
            </a:xfrm>
          </p:grpSpPr>
          <p:sp>
            <p:nvSpPr>
              <p:cNvPr id="107" name="Freeform: Shape 106">
                <a:extLst>
                  <a:ext uri="{FF2B5EF4-FFF2-40B4-BE49-F238E27FC236}">
                    <a16:creationId xmlns:a16="http://schemas.microsoft.com/office/drawing/2014/main" id="{12E32470-6FE9-0DE6-0560-7FE3ECCB1C20}"/>
                  </a:ext>
                </a:extLst>
              </p:cNvPr>
              <p:cNvSpPr/>
              <p:nvPr/>
            </p:nvSpPr>
            <p:spPr>
              <a:xfrm>
                <a:off x="647832" y="3077858"/>
                <a:ext cx="1577451" cy="1951953"/>
              </a:xfrm>
              <a:custGeom>
                <a:avLst/>
                <a:gdLst>
                  <a:gd name="connsiteX0" fmla="*/ 1159913 w 1577451"/>
                  <a:gd name="connsiteY0" fmla="*/ 1950245 h 1951953"/>
                  <a:gd name="connsiteX1" fmla="*/ 84633 w 1577451"/>
                  <a:gd name="connsiteY1" fmla="*/ 1745374 h 1951953"/>
                  <a:gd name="connsiteX2" fmla="*/ 1919 w 1577451"/>
                  <a:gd name="connsiteY2" fmla="*/ 1623817 h 1951953"/>
                  <a:gd name="connsiteX3" fmla="*/ 295861 w 1577451"/>
                  <a:gd name="connsiteY3" fmla="*/ 84549 h 1951953"/>
                  <a:gd name="connsiteX4" fmla="*/ 417539 w 1577451"/>
                  <a:gd name="connsiteY4" fmla="*/ 1917 h 1951953"/>
                  <a:gd name="connsiteX5" fmla="*/ 1492819 w 1577451"/>
                  <a:gd name="connsiteY5" fmla="*/ 206789 h 1951953"/>
                  <a:gd name="connsiteX6" fmla="*/ 1575533 w 1577451"/>
                  <a:gd name="connsiteY6" fmla="*/ 328346 h 1951953"/>
                  <a:gd name="connsiteX7" fmla="*/ 1281591 w 1577451"/>
                  <a:gd name="connsiteY7" fmla="*/ 1867614 h 1951953"/>
                  <a:gd name="connsiteX8" fmla="*/ 1159913 w 1577451"/>
                  <a:gd name="connsiteY8" fmla="*/ 1950245 h 195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7451" h="1951953">
                    <a:moveTo>
                      <a:pt x="1159913" y="1950245"/>
                    </a:moveTo>
                    <a:lnTo>
                      <a:pt x="84633" y="1745374"/>
                    </a:lnTo>
                    <a:cubicBezTo>
                      <a:pt x="27895" y="1734447"/>
                      <a:pt x="-9018" y="1679815"/>
                      <a:pt x="1919" y="1623817"/>
                    </a:cubicBezTo>
                    <a:lnTo>
                      <a:pt x="295861" y="84549"/>
                    </a:lnTo>
                    <a:cubicBezTo>
                      <a:pt x="306798" y="27868"/>
                      <a:pt x="361485" y="-9009"/>
                      <a:pt x="417539" y="1917"/>
                    </a:cubicBezTo>
                    <a:lnTo>
                      <a:pt x="1492819" y="206789"/>
                    </a:lnTo>
                    <a:cubicBezTo>
                      <a:pt x="1549556" y="217715"/>
                      <a:pt x="1586470" y="272348"/>
                      <a:pt x="1575533" y="328346"/>
                    </a:cubicBezTo>
                    <a:lnTo>
                      <a:pt x="1281591" y="1867614"/>
                    </a:lnTo>
                    <a:cubicBezTo>
                      <a:pt x="1270653" y="1923612"/>
                      <a:pt x="1215967" y="1960489"/>
                      <a:pt x="1159913" y="1950245"/>
                    </a:cubicBezTo>
                    <a:close/>
                  </a:path>
                </a:pathLst>
              </a:custGeom>
              <a:solidFill>
                <a:schemeClr val="accent4"/>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08" name="Freeform: Shape 107">
                <a:extLst>
                  <a:ext uri="{FF2B5EF4-FFF2-40B4-BE49-F238E27FC236}">
                    <a16:creationId xmlns:a16="http://schemas.microsoft.com/office/drawing/2014/main" id="{2B8DCA5A-179D-F90A-06F1-FB0B154137AB}"/>
                  </a:ext>
                </a:extLst>
              </p:cNvPr>
              <p:cNvSpPr/>
              <p:nvPr/>
            </p:nvSpPr>
            <p:spPr>
              <a:xfrm>
                <a:off x="734470" y="3132313"/>
                <a:ext cx="1402808" cy="1779707"/>
              </a:xfrm>
              <a:custGeom>
                <a:avLst/>
                <a:gdLst>
                  <a:gd name="connsiteX0" fmla="*/ 1026791 w 1402808"/>
                  <a:gd name="connsiteY0" fmla="*/ 1779014 h 1779707"/>
                  <a:gd name="connsiteX1" fmla="*/ 21237 w 1402808"/>
                  <a:gd name="connsiteY1" fmla="*/ 1548875 h 1779707"/>
                  <a:gd name="connsiteX2" fmla="*/ 729 w 1402808"/>
                  <a:gd name="connsiteY2" fmla="*/ 1516095 h 1779707"/>
                  <a:gd name="connsiteX3" fmla="*/ 343206 w 1402808"/>
                  <a:gd name="connsiteY3" fmla="*/ 21216 h 1779707"/>
                  <a:gd name="connsiteX4" fmla="*/ 376018 w 1402808"/>
                  <a:gd name="connsiteY4" fmla="*/ 729 h 1779707"/>
                  <a:gd name="connsiteX5" fmla="*/ 1381572 w 1402808"/>
                  <a:gd name="connsiteY5" fmla="*/ 230868 h 1779707"/>
                  <a:gd name="connsiteX6" fmla="*/ 1402079 w 1402808"/>
                  <a:gd name="connsiteY6" fmla="*/ 263647 h 1779707"/>
                  <a:gd name="connsiteX7" fmla="*/ 1059603 w 1402808"/>
                  <a:gd name="connsiteY7" fmla="*/ 1758527 h 1779707"/>
                  <a:gd name="connsiteX8" fmla="*/ 1026791 w 1402808"/>
                  <a:gd name="connsiteY8" fmla="*/ 1779014 h 177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2808" h="1779707">
                    <a:moveTo>
                      <a:pt x="1026791" y="1779014"/>
                    </a:moveTo>
                    <a:lnTo>
                      <a:pt x="21237" y="1548875"/>
                    </a:lnTo>
                    <a:cubicBezTo>
                      <a:pt x="6198" y="1545460"/>
                      <a:pt x="-2688" y="1531119"/>
                      <a:pt x="729" y="1516095"/>
                    </a:cubicBezTo>
                    <a:lnTo>
                      <a:pt x="343206" y="21216"/>
                    </a:lnTo>
                    <a:cubicBezTo>
                      <a:pt x="346624" y="6192"/>
                      <a:pt x="360979" y="-2686"/>
                      <a:pt x="376018" y="729"/>
                    </a:cubicBezTo>
                    <a:lnTo>
                      <a:pt x="1381572" y="230868"/>
                    </a:lnTo>
                    <a:cubicBezTo>
                      <a:pt x="1396611" y="234282"/>
                      <a:pt x="1405497" y="248623"/>
                      <a:pt x="1402079" y="263647"/>
                    </a:cubicBezTo>
                    <a:lnTo>
                      <a:pt x="1059603" y="1758527"/>
                    </a:lnTo>
                    <a:cubicBezTo>
                      <a:pt x="1056185" y="1772867"/>
                      <a:pt x="1041830" y="1782428"/>
                      <a:pt x="1026791" y="1779014"/>
                    </a:cubicBezTo>
                    <a:close/>
                  </a:path>
                </a:pathLst>
              </a:custGeom>
              <a:solidFill>
                <a:srgbClr val="FFFFFF"/>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09" name="Freeform: Shape 108">
                <a:extLst>
                  <a:ext uri="{FF2B5EF4-FFF2-40B4-BE49-F238E27FC236}">
                    <a16:creationId xmlns:a16="http://schemas.microsoft.com/office/drawing/2014/main" id="{042F1234-8728-C512-760F-7D673EAD71B2}"/>
                  </a:ext>
                </a:extLst>
              </p:cNvPr>
              <p:cNvSpPr/>
              <p:nvPr/>
            </p:nvSpPr>
            <p:spPr>
              <a:xfrm>
                <a:off x="1109675" y="3419733"/>
                <a:ext cx="186877" cy="186691"/>
              </a:xfrm>
              <a:custGeom>
                <a:avLst/>
                <a:gdLst>
                  <a:gd name="connsiteX0" fmla="*/ 145733 w 186877"/>
                  <a:gd name="connsiteY0" fmla="*/ 186562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2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2"/>
                    </a:moveTo>
                    <a:lnTo>
                      <a:pt x="5598" y="154466"/>
                    </a:lnTo>
                    <a:cubicBezTo>
                      <a:pt x="1497" y="153783"/>
                      <a:pt x="-554" y="149686"/>
                      <a:pt x="130" y="145588"/>
                    </a:cubicBezTo>
                    <a:lnTo>
                      <a:pt x="32258" y="5593"/>
                    </a:lnTo>
                    <a:cubicBezTo>
                      <a:pt x="32942" y="1495"/>
                      <a:pt x="37043" y="-553"/>
                      <a:pt x="41145" y="129"/>
                    </a:cubicBezTo>
                    <a:lnTo>
                      <a:pt x="181280" y="32226"/>
                    </a:lnTo>
                    <a:cubicBezTo>
                      <a:pt x="185381" y="32909"/>
                      <a:pt x="187432" y="37006"/>
                      <a:pt x="186748" y="41104"/>
                    </a:cubicBezTo>
                    <a:lnTo>
                      <a:pt x="154620" y="181099"/>
                    </a:lnTo>
                    <a:cubicBezTo>
                      <a:pt x="153253" y="185197"/>
                      <a:pt x="149835" y="187245"/>
                      <a:pt x="145733" y="186562"/>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10" name="Freeform: Shape 109">
                <a:extLst>
                  <a:ext uri="{FF2B5EF4-FFF2-40B4-BE49-F238E27FC236}">
                    <a16:creationId xmlns:a16="http://schemas.microsoft.com/office/drawing/2014/main" id="{587EF5C4-FAEF-A48C-63F9-5643160A6589}"/>
                  </a:ext>
                </a:extLst>
              </p:cNvPr>
              <p:cNvSpPr/>
              <p:nvPr/>
            </p:nvSpPr>
            <p:spPr>
              <a:xfrm>
                <a:off x="1051570" y="3673774"/>
                <a:ext cx="186877" cy="186917"/>
              </a:xfrm>
              <a:custGeom>
                <a:avLst/>
                <a:gdLst>
                  <a:gd name="connsiteX0" fmla="*/ 145733 w 186877"/>
                  <a:gd name="connsiteY0" fmla="*/ 186563 h 186917"/>
                  <a:gd name="connsiteX1" fmla="*/ 5598 w 186877"/>
                  <a:gd name="connsiteY1" fmla="*/ 154466 h 186917"/>
                  <a:gd name="connsiteX2" fmla="*/ 130 w 186877"/>
                  <a:gd name="connsiteY2" fmla="*/ 145588 h 186917"/>
                  <a:gd name="connsiteX3" fmla="*/ 32258 w 186877"/>
                  <a:gd name="connsiteY3" fmla="*/ 5593 h 186917"/>
                  <a:gd name="connsiteX4" fmla="*/ 41145 w 186877"/>
                  <a:gd name="connsiteY4" fmla="*/ 129 h 186917"/>
                  <a:gd name="connsiteX5" fmla="*/ 181280 w 186877"/>
                  <a:gd name="connsiteY5" fmla="*/ 32226 h 186917"/>
                  <a:gd name="connsiteX6" fmla="*/ 186748 w 186877"/>
                  <a:gd name="connsiteY6" fmla="*/ 41104 h 186917"/>
                  <a:gd name="connsiteX7" fmla="*/ 154620 w 186877"/>
                  <a:gd name="connsiteY7" fmla="*/ 181099 h 186917"/>
                  <a:gd name="connsiteX8" fmla="*/ 145733 w 186877"/>
                  <a:gd name="connsiteY8" fmla="*/ 186563 h 18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917">
                    <a:moveTo>
                      <a:pt x="145733" y="186563"/>
                    </a:moveTo>
                    <a:lnTo>
                      <a:pt x="5598" y="154466"/>
                    </a:lnTo>
                    <a:cubicBezTo>
                      <a:pt x="1497" y="153783"/>
                      <a:pt x="-554" y="149686"/>
                      <a:pt x="130" y="145588"/>
                    </a:cubicBezTo>
                    <a:lnTo>
                      <a:pt x="32258" y="5593"/>
                    </a:lnTo>
                    <a:cubicBezTo>
                      <a:pt x="32942" y="1495"/>
                      <a:pt x="37043" y="-553"/>
                      <a:pt x="41145" y="129"/>
                    </a:cubicBezTo>
                    <a:lnTo>
                      <a:pt x="181280" y="32226"/>
                    </a:lnTo>
                    <a:cubicBezTo>
                      <a:pt x="185381" y="32909"/>
                      <a:pt x="187432" y="37006"/>
                      <a:pt x="186748" y="41104"/>
                    </a:cubicBezTo>
                    <a:lnTo>
                      <a:pt x="154620" y="181099"/>
                    </a:lnTo>
                    <a:cubicBezTo>
                      <a:pt x="153253" y="185197"/>
                      <a:pt x="149151" y="187928"/>
                      <a:pt x="145733" y="186563"/>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11" name="Freeform: Shape 110">
                <a:extLst>
                  <a:ext uri="{FF2B5EF4-FFF2-40B4-BE49-F238E27FC236}">
                    <a16:creationId xmlns:a16="http://schemas.microsoft.com/office/drawing/2014/main" id="{5F2E9732-CC8B-0CC8-0E9D-F2384ADD1D54}"/>
                  </a:ext>
                </a:extLst>
              </p:cNvPr>
              <p:cNvSpPr/>
              <p:nvPr/>
            </p:nvSpPr>
            <p:spPr>
              <a:xfrm>
                <a:off x="992782" y="3928497"/>
                <a:ext cx="186877" cy="186691"/>
              </a:xfrm>
              <a:custGeom>
                <a:avLst/>
                <a:gdLst>
                  <a:gd name="connsiteX0" fmla="*/ 145733 w 186877"/>
                  <a:gd name="connsiteY0" fmla="*/ 186563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3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3"/>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936" y="185197"/>
                      <a:pt x="149835" y="187245"/>
                      <a:pt x="145733" y="186563"/>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12" name="Freeform: Shape 111">
                <a:extLst>
                  <a:ext uri="{FF2B5EF4-FFF2-40B4-BE49-F238E27FC236}">
                    <a16:creationId xmlns:a16="http://schemas.microsoft.com/office/drawing/2014/main" id="{F7B88DA0-DC78-976B-4BD8-09BD4AC98661}"/>
                  </a:ext>
                </a:extLst>
              </p:cNvPr>
              <p:cNvSpPr/>
              <p:nvPr/>
            </p:nvSpPr>
            <p:spPr>
              <a:xfrm>
                <a:off x="934677" y="4183221"/>
                <a:ext cx="186877" cy="186691"/>
              </a:xfrm>
              <a:custGeom>
                <a:avLst/>
                <a:gdLst>
                  <a:gd name="connsiteX0" fmla="*/ 145733 w 186877"/>
                  <a:gd name="connsiteY0" fmla="*/ 186562 h 186691"/>
                  <a:gd name="connsiteX1" fmla="*/ 5598 w 186877"/>
                  <a:gd name="connsiteY1" fmla="*/ 154466 h 186691"/>
                  <a:gd name="connsiteX2" fmla="*/ 130 w 186877"/>
                  <a:gd name="connsiteY2" fmla="*/ 145588 h 186691"/>
                  <a:gd name="connsiteX3" fmla="*/ 32258 w 186877"/>
                  <a:gd name="connsiteY3" fmla="*/ 5593 h 186691"/>
                  <a:gd name="connsiteX4" fmla="*/ 41145 w 186877"/>
                  <a:gd name="connsiteY4" fmla="*/ 129 h 186691"/>
                  <a:gd name="connsiteX5" fmla="*/ 181280 w 186877"/>
                  <a:gd name="connsiteY5" fmla="*/ 32226 h 186691"/>
                  <a:gd name="connsiteX6" fmla="*/ 186748 w 186877"/>
                  <a:gd name="connsiteY6" fmla="*/ 41104 h 186691"/>
                  <a:gd name="connsiteX7" fmla="*/ 154620 w 186877"/>
                  <a:gd name="connsiteY7" fmla="*/ 181099 h 186691"/>
                  <a:gd name="connsiteX8" fmla="*/ 145733 w 186877"/>
                  <a:gd name="connsiteY8" fmla="*/ 186562 h 1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691">
                    <a:moveTo>
                      <a:pt x="145733" y="186562"/>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253" y="185197"/>
                      <a:pt x="149151" y="187245"/>
                      <a:pt x="145733" y="186562"/>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13" name="Freeform: Shape 112">
                <a:extLst>
                  <a:ext uri="{FF2B5EF4-FFF2-40B4-BE49-F238E27FC236}">
                    <a16:creationId xmlns:a16="http://schemas.microsoft.com/office/drawing/2014/main" id="{B990BA85-7472-40C7-9A24-F53A90E836B1}"/>
                  </a:ext>
                </a:extLst>
              </p:cNvPr>
              <p:cNvSpPr/>
              <p:nvPr/>
            </p:nvSpPr>
            <p:spPr>
              <a:xfrm>
                <a:off x="875888" y="4437261"/>
                <a:ext cx="186877" cy="186917"/>
              </a:xfrm>
              <a:custGeom>
                <a:avLst/>
                <a:gdLst>
                  <a:gd name="connsiteX0" fmla="*/ 145733 w 186877"/>
                  <a:gd name="connsiteY0" fmla="*/ 186563 h 186917"/>
                  <a:gd name="connsiteX1" fmla="*/ 5598 w 186877"/>
                  <a:gd name="connsiteY1" fmla="*/ 154466 h 186917"/>
                  <a:gd name="connsiteX2" fmla="*/ 130 w 186877"/>
                  <a:gd name="connsiteY2" fmla="*/ 145588 h 186917"/>
                  <a:gd name="connsiteX3" fmla="*/ 32258 w 186877"/>
                  <a:gd name="connsiteY3" fmla="*/ 5593 h 186917"/>
                  <a:gd name="connsiteX4" fmla="*/ 41145 w 186877"/>
                  <a:gd name="connsiteY4" fmla="*/ 129 h 186917"/>
                  <a:gd name="connsiteX5" fmla="*/ 181280 w 186877"/>
                  <a:gd name="connsiteY5" fmla="*/ 32226 h 186917"/>
                  <a:gd name="connsiteX6" fmla="*/ 186748 w 186877"/>
                  <a:gd name="connsiteY6" fmla="*/ 41104 h 186917"/>
                  <a:gd name="connsiteX7" fmla="*/ 154620 w 186877"/>
                  <a:gd name="connsiteY7" fmla="*/ 181099 h 186917"/>
                  <a:gd name="connsiteX8" fmla="*/ 145733 w 186877"/>
                  <a:gd name="connsiteY8" fmla="*/ 186563 h 18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7" h="186917">
                    <a:moveTo>
                      <a:pt x="145733" y="186563"/>
                    </a:moveTo>
                    <a:lnTo>
                      <a:pt x="5598" y="154466"/>
                    </a:lnTo>
                    <a:cubicBezTo>
                      <a:pt x="1497" y="153783"/>
                      <a:pt x="-554" y="149686"/>
                      <a:pt x="130" y="145588"/>
                    </a:cubicBezTo>
                    <a:lnTo>
                      <a:pt x="32258" y="5593"/>
                    </a:lnTo>
                    <a:cubicBezTo>
                      <a:pt x="32942" y="1495"/>
                      <a:pt x="37043" y="-554"/>
                      <a:pt x="41145" y="129"/>
                    </a:cubicBezTo>
                    <a:lnTo>
                      <a:pt x="181280" y="32226"/>
                    </a:lnTo>
                    <a:cubicBezTo>
                      <a:pt x="185381" y="32909"/>
                      <a:pt x="187432" y="37006"/>
                      <a:pt x="186748" y="41104"/>
                    </a:cubicBezTo>
                    <a:lnTo>
                      <a:pt x="154620" y="181099"/>
                    </a:lnTo>
                    <a:cubicBezTo>
                      <a:pt x="153936" y="185197"/>
                      <a:pt x="149835" y="187928"/>
                      <a:pt x="145733" y="186563"/>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grpSp>
            <p:nvGrpSpPr>
              <p:cNvPr id="114" name="Graphic 4">
                <a:extLst>
                  <a:ext uri="{FF2B5EF4-FFF2-40B4-BE49-F238E27FC236}">
                    <a16:creationId xmlns:a16="http://schemas.microsoft.com/office/drawing/2014/main" id="{EBFE3D46-9CA6-D0BB-8B67-F06A25044880}"/>
                  </a:ext>
                </a:extLst>
              </p:cNvPr>
              <p:cNvGrpSpPr/>
              <p:nvPr/>
            </p:nvGrpSpPr>
            <p:grpSpPr>
              <a:xfrm>
                <a:off x="1324087" y="3491888"/>
                <a:ext cx="652182" cy="247936"/>
                <a:chOff x="1324087" y="3491888"/>
                <a:chExt cx="652182" cy="247936"/>
              </a:xfrm>
              <a:solidFill>
                <a:srgbClr val="E6F0FF"/>
              </a:solidFill>
            </p:grpSpPr>
            <p:sp>
              <p:nvSpPr>
                <p:cNvPr id="115" name="Freeform: Shape 114">
                  <a:extLst>
                    <a:ext uri="{FF2B5EF4-FFF2-40B4-BE49-F238E27FC236}">
                      <a16:creationId xmlns:a16="http://schemas.microsoft.com/office/drawing/2014/main" id="{B0F24216-A031-208C-6308-B53259372DF1}"/>
                    </a:ext>
                  </a:extLst>
                </p:cNvPr>
                <p:cNvSpPr/>
                <p:nvPr/>
              </p:nvSpPr>
              <p:spPr>
                <a:xfrm>
                  <a:off x="1340493" y="3491888"/>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3363" y="171771"/>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16" name="Freeform: Shape 115">
                  <a:extLst>
                    <a:ext uri="{FF2B5EF4-FFF2-40B4-BE49-F238E27FC236}">
                      <a16:creationId xmlns:a16="http://schemas.microsoft.com/office/drawing/2014/main" id="{DD49B78F-D22B-529E-9EF7-4302182D8A81}"/>
                    </a:ext>
                  </a:extLst>
                </p:cNvPr>
                <p:cNvSpPr/>
                <p:nvPr/>
              </p:nvSpPr>
              <p:spPr>
                <a:xfrm>
                  <a:off x="1324087" y="3562910"/>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3363" y="171771"/>
                        <a:pt x="622425" y="178601"/>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grpSp>
          <p:grpSp>
            <p:nvGrpSpPr>
              <p:cNvPr id="117" name="Graphic 4">
                <a:extLst>
                  <a:ext uri="{FF2B5EF4-FFF2-40B4-BE49-F238E27FC236}">
                    <a16:creationId xmlns:a16="http://schemas.microsoft.com/office/drawing/2014/main" id="{22CF252E-2295-EC38-4735-566A1ED017C3}"/>
                  </a:ext>
                </a:extLst>
              </p:cNvPr>
              <p:cNvGrpSpPr/>
              <p:nvPr/>
            </p:nvGrpSpPr>
            <p:grpSpPr>
              <a:xfrm>
                <a:off x="1265983" y="3746612"/>
                <a:ext cx="652182" cy="247491"/>
                <a:chOff x="1265983" y="3746612"/>
                <a:chExt cx="652182" cy="247491"/>
              </a:xfrm>
              <a:solidFill>
                <a:srgbClr val="E6F0FF"/>
              </a:solidFill>
            </p:grpSpPr>
            <p:sp>
              <p:nvSpPr>
                <p:cNvPr id="118" name="Freeform: Shape 117">
                  <a:extLst>
                    <a:ext uri="{FF2B5EF4-FFF2-40B4-BE49-F238E27FC236}">
                      <a16:creationId xmlns:a16="http://schemas.microsoft.com/office/drawing/2014/main" id="{5B8B6D74-2986-3C3E-1D01-55AFBBE89527}"/>
                    </a:ext>
                  </a:extLst>
                </p:cNvPr>
                <p:cNvSpPr/>
                <p:nvPr/>
              </p:nvSpPr>
              <p:spPr>
                <a:xfrm>
                  <a:off x="1282389" y="3746612"/>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2679" y="171772"/>
                        <a:pt x="621742" y="178601"/>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19" name="Freeform: Shape 118">
                  <a:extLst>
                    <a:ext uri="{FF2B5EF4-FFF2-40B4-BE49-F238E27FC236}">
                      <a16:creationId xmlns:a16="http://schemas.microsoft.com/office/drawing/2014/main" id="{1B0AF183-AB3E-A1F9-5998-C3A16F2DF56C}"/>
                    </a:ext>
                  </a:extLst>
                </p:cNvPr>
                <p:cNvSpPr/>
                <p:nvPr/>
              </p:nvSpPr>
              <p:spPr>
                <a:xfrm>
                  <a:off x="1265983" y="3816951"/>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2454"/>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grpSp>
          <p:grpSp>
            <p:nvGrpSpPr>
              <p:cNvPr id="120" name="Graphic 4">
                <a:extLst>
                  <a:ext uri="{FF2B5EF4-FFF2-40B4-BE49-F238E27FC236}">
                    <a16:creationId xmlns:a16="http://schemas.microsoft.com/office/drawing/2014/main" id="{5B4EFE8D-7F88-4BBF-2111-1637CC9AD281}"/>
                  </a:ext>
                </a:extLst>
              </p:cNvPr>
              <p:cNvGrpSpPr/>
              <p:nvPr/>
            </p:nvGrpSpPr>
            <p:grpSpPr>
              <a:xfrm>
                <a:off x="1207878" y="4000652"/>
                <a:ext cx="651498" cy="248137"/>
                <a:chOff x="1207878" y="4000652"/>
                <a:chExt cx="651498" cy="248137"/>
              </a:xfrm>
              <a:solidFill>
                <a:srgbClr val="E6F0FF"/>
              </a:solidFill>
            </p:grpSpPr>
            <p:sp>
              <p:nvSpPr>
                <p:cNvPr id="121" name="Freeform: Shape 120">
                  <a:extLst>
                    <a:ext uri="{FF2B5EF4-FFF2-40B4-BE49-F238E27FC236}">
                      <a16:creationId xmlns:a16="http://schemas.microsoft.com/office/drawing/2014/main" id="{41C10DDF-4E08-5D72-7349-F9819E760787}"/>
                    </a:ext>
                  </a:extLst>
                </p:cNvPr>
                <p:cNvSpPr/>
                <p:nvPr/>
              </p:nvSpPr>
              <p:spPr>
                <a:xfrm>
                  <a:off x="1223600" y="4000652"/>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3363" y="172454"/>
                        <a:pt x="622425"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22" name="Freeform: Shape 121">
                  <a:extLst>
                    <a:ext uri="{FF2B5EF4-FFF2-40B4-BE49-F238E27FC236}">
                      <a16:creationId xmlns:a16="http://schemas.microsoft.com/office/drawing/2014/main" id="{306F1D7B-1788-4430-BE80-60008AEC21FC}"/>
                    </a:ext>
                  </a:extLst>
                </p:cNvPr>
                <p:cNvSpPr/>
                <p:nvPr/>
              </p:nvSpPr>
              <p:spPr>
                <a:xfrm>
                  <a:off x="1207878" y="4071674"/>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1771"/>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grpSp>
          <p:grpSp>
            <p:nvGrpSpPr>
              <p:cNvPr id="123" name="Graphic 4">
                <a:extLst>
                  <a:ext uri="{FF2B5EF4-FFF2-40B4-BE49-F238E27FC236}">
                    <a16:creationId xmlns:a16="http://schemas.microsoft.com/office/drawing/2014/main" id="{7830DDE6-4609-6C23-772A-74553FA8FDB8}"/>
                  </a:ext>
                </a:extLst>
              </p:cNvPr>
              <p:cNvGrpSpPr/>
              <p:nvPr/>
            </p:nvGrpSpPr>
            <p:grpSpPr>
              <a:xfrm>
                <a:off x="1149089" y="4255376"/>
                <a:ext cx="652182" cy="247491"/>
                <a:chOff x="1149089" y="4255376"/>
                <a:chExt cx="652182" cy="247491"/>
              </a:xfrm>
              <a:solidFill>
                <a:srgbClr val="E6F0FF"/>
              </a:solidFill>
            </p:grpSpPr>
            <p:sp>
              <p:nvSpPr>
                <p:cNvPr id="124" name="Freeform: Shape 123">
                  <a:extLst>
                    <a:ext uri="{FF2B5EF4-FFF2-40B4-BE49-F238E27FC236}">
                      <a16:creationId xmlns:a16="http://schemas.microsoft.com/office/drawing/2014/main" id="{49775F92-1E0F-B5A0-9814-6162622B279B}"/>
                    </a:ext>
                  </a:extLst>
                </p:cNvPr>
                <p:cNvSpPr/>
                <p:nvPr/>
              </p:nvSpPr>
              <p:spPr>
                <a:xfrm>
                  <a:off x="1165496" y="4255376"/>
                  <a:ext cx="635776" cy="177115"/>
                </a:xfrm>
                <a:custGeom>
                  <a:avLst/>
                  <a:gdLst>
                    <a:gd name="connsiteX0" fmla="*/ 610804 w 635776"/>
                    <a:gd name="connsiteY0" fmla="*/ 176552 h 177115"/>
                    <a:gd name="connsiteX1" fmla="*/ 16085 w 635776"/>
                    <a:gd name="connsiteY1" fmla="*/ 40654 h 177115"/>
                    <a:gd name="connsiteX2" fmla="*/ 363 w 635776"/>
                    <a:gd name="connsiteY2" fmla="*/ 16069 h 177115"/>
                    <a:gd name="connsiteX3" fmla="*/ 363 w 635776"/>
                    <a:gd name="connsiteY3" fmla="*/ 16069 h 177115"/>
                    <a:gd name="connsiteX4" fmla="*/ 24972 w 635776"/>
                    <a:gd name="connsiteY4" fmla="*/ 362 h 177115"/>
                    <a:gd name="connsiteX5" fmla="*/ 619691 w 635776"/>
                    <a:gd name="connsiteY5" fmla="*/ 136260 h 177115"/>
                    <a:gd name="connsiteX6" fmla="*/ 635413 w 635776"/>
                    <a:gd name="connsiteY6" fmla="*/ 160845 h 177115"/>
                    <a:gd name="connsiteX7" fmla="*/ 635413 w 635776"/>
                    <a:gd name="connsiteY7" fmla="*/ 160845 h 177115"/>
                    <a:gd name="connsiteX8" fmla="*/ 610804 w 635776"/>
                    <a:gd name="connsiteY8" fmla="*/ 176552 h 17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15">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9"/>
                        <a:pt x="635413" y="160845"/>
                      </a:cubicBezTo>
                      <a:lnTo>
                        <a:pt x="635413" y="160845"/>
                      </a:lnTo>
                      <a:cubicBezTo>
                        <a:pt x="632679" y="171772"/>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25" name="Freeform: Shape 124">
                  <a:extLst>
                    <a:ext uri="{FF2B5EF4-FFF2-40B4-BE49-F238E27FC236}">
                      <a16:creationId xmlns:a16="http://schemas.microsoft.com/office/drawing/2014/main" id="{A97777E1-C813-8455-5BB2-1CA9C200F0C0}"/>
                    </a:ext>
                  </a:extLst>
                </p:cNvPr>
                <p:cNvSpPr/>
                <p:nvPr/>
              </p:nvSpPr>
              <p:spPr>
                <a:xfrm>
                  <a:off x="1149089" y="4325715"/>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3363" y="172454"/>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grpSp>
          <p:grpSp>
            <p:nvGrpSpPr>
              <p:cNvPr id="126" name="Graphic 4">
                <a:extLst>
                  <a:ext uri="{FF2B5EF4-FFF2-40B4-BE49-F238E27FC236}">
                    <a16:creationId xmlns:a16="http://schemas.microsoft.com/office/drawing/2014/main" id="{82CFFEA0-6547-70D5-9CC0-E77FD62AC8E4}"/>
                  </a:ext>
                </a:extLst>
              </p:cNvPr>
              <p:cNvGrpSpPr/>
              <p:nvPr/>
            </p:nvGrpSpPr>
            <p:grpSpPr>
              <a:xfrm>
                <a:off x="1090985" y="4510099"/>
                <a:ext cx="652182" cy="247491"/>
                <a:chOff x="1090985" y="4510099"/>
                <a:chExt cx="652182" cy="247491"/>
              </a:xfrm>
              <a:solidFill>
                <a:srgbClr val="E6F0FF"/>
              </a:solidFill>
            </p:grpSpPr>
            <p:sp>
              <p:nvSpPr>
                <p:cNvPr id="127" name="Freeform: Shape 126">
                  <a:extLst>
                    <a:ext uri="{FF2B5EF4-FFF2-40B4-BE49-F238E27FC236}">
                      <a16:creationId xmlns:a16="http://schemas.microsoft.com/office/drawing/2014/main" id="{D64B19DF-EE14-E2E5-7AA5-FA5105A4A576}"/>
                    </a:ext>
                  </a:extLst>
                </p:cNvPr>
                <p:cNvSpPr/>
                <p:nvPr/>
              </p:nvSpPr>
              <p:spPr>
                <a:xfrm>
                  <a:off x="1107391" y="4510099"/>
                  <a:ext cx="635776" cy="176914"/>
                </a:xfrm>
                <a:custGeom>
                  <a:avLst/>
                  <a:gdLst>
                    <a:gd name="connsiteX0" fmla="*/ 610804 w 635776"/>
                    <a:gd name="connsiteY0" fmla="*/ 176552 h 176914"/>
                    <a:gd name="connsiteX1" fmla="*/ 16085 w 635776"/>
                    <a:gd name="connsiteY1" fmla="*/ 40654 h 176914"/>
                    <a:gd name="connsiteX2" fmla="*/ 363 w 635776"/>
                    <a:gd name="connsiteY2" fmla="*/ 16069 h 176914"/>
                    <a:gd name="connsiteX3" fmla="*/ 363 w 635776"/>
                    <a:gd name="connsiteY3" fmla="*/ 16069 h 176914"/>
                    <a:gd name="connsiteX4" fmla="*/ 24972 w 635776"/>
                    <a:gd name="connsiteY4" fmla="*/ 362 h 176914"/>
                    <a:gd name="connsiteX5" fmla="*/ 619691 w 635776"/>
                    <a:gd name="connsiteY5" fmla="*/ 136260 h 176914"/>
                    <a:gd name="connsiteX6" fmla="*/ 635413 w 635776"/>
                    <a:gd name="connsiteY6" fmla="*/ 160845 h 176914"/>
                    <a:gd name="connsiteX7" fmla="*/ 635413 w 635776"/>
                    <a:gd name="connsiteY7" fmla="*/ 160845 h 176914"/>
                    <a:gd name="connsiteX8" fmla="*/ 610804 w 635776"/>
                    <a:gd name="connsiteY8" fmla="*/ 176552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6914">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1772"/>
                        <a:pt x="621742" y="178601"/>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28" name="Freeform: Shape 127">
                  <a:extLst>
                    <a:ext uri="{FF2B5EF4-FFF2-40B4-BE49-F238E27FC236}">
                      <a16:creationId xmlns:a16="http://schemas.microsoft.com/office/drawing/2014/main" id="{3BD75333-569E-E28B-1363-1FAF08766A05}"/>
                    </a:ext>
                  </a:extLst>
                </p:cNvPr>
                <p:cNvSpPr/>
                <p:nvPr/>
              </p:nvSpPr>
              <p:spPr>
                <a:xfrm>
                  <a:off x="1090985" y="4580439"/>
                  <a:ext cx="635776" cy="177151"/>
                </a:xfrm>
                <a:custGeom>
                  <a:avLst/>
                  <a:gdLst>
                    <a:gd name="connsiteX0" fmla="*/ 610804 w 635776"/>
                    <a:gd name="connsiteY0" fmla="*/ 176552 h 177151"/>
                    <a:gd name="connsiteX1" fmla="*/ 16085 w 635776"/>
                    <a:gd name="connsiteY1" fmla="*/ 40654 h 177151"/>
                    <a:gd name="connsiteX2" fmla="*/ 363 w 635776"/>
                    <a:gd name="connsiteY2" fmla="*/ 16069 h 177151"/>
                    <a:gd name="connsiteX3" fmla="*/ 363 w 635776"/>
                    <a:gd name="connsiteY3" fmla="*/ 16069 h 177151"/>
                    <a:gd name="connsiteX4" fmla="*/ 24972 w 635776"/>
                    <a:gd name="connsiteY4" fmla="*/ 362 h 177151"/>
                    <a:gd name="connsiteX5" fmla="*/ 619691 w 635776"/>
                    <a:gd name="connsiteY5" fmla="*/ 136260 h 177151"/>
                    <a:gd name="connsiteX6" fmla="*/ 635413 w 635776"/>
                    <a:gd name="connsiteY6" fmla="*/ 160845 h 177151"/>
                    <a:gd name="connsiteX7" fmla="*/ 635413 w 635776"/>
                    <a:gd name="connsiteY7" fmla="*/ 160845 h 177151"/>
                    <a:gd name="connsiteX8" fmla="*/ 610804 w 635776"/>
                    <a:gd name="connsiteY8" fmla="*/ 176552 h 17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76" h="177151">
                      <a:moveTo>
                        <a:pt x="610804" y="176552"/>
                      </a:moveTo>
                      <a:lnTo>
                        <a:pt x="16085" y="40654"/>
                      </a:lnTo>
                      <a:cubicBezTo>
                        <a:pt x="5148" y="37922"/>
                        <a:pt x="-1688" y="26996"/>
                        <a:pt x="363" y="16069"/>
                      </a:cubicBezTo>
                      <a:lnTo>
                        <a:pt x="363" y="16069"/>
                      </a:lnTo>
                      <a:cubicBezTo>
                        <a:pt x="3097" y="5143"/>
                        <a:pt x="14034" y="-1686"/>
                        <a:pt x="24972" y="362"/>
                      </a:cubicBezTo>
                      <a:lnTo>
                        <a:pt x="619691" y="136260"/>
                      </a:lnTo>
                      <a:cubicBezTo>
                        <a:pt x="630628" y="138992"/>
                        <a:pt x="637464" y="149918"/>
                        <a:pt x="635413" y="160845"/>
                      </a:cubicBezTo>
                      <a:lnTo>
                        <a:pt x="635413" y="160845"/>
                      </a:lnTo>
                      <a:cubicBezTo>
                        <a:pt x="632679" y="172454"/>
                        <a:pt x="621742" y="179283"/>
                        <a:pt x="610804" y="176552"/>
                      </a:cubicBezTo>
                      <a:close/>
                    </a:path>
                  </a:pathLst>
                </a:custGeom>
                <a:solidFill>
                  <a:schemeClr val="accent3"/>
                </a:solidFill>
                <a:ln w="6833" cap="flat">
                  <a:noFill/>
                  <a:prstDash val="solid"/>
                  <a:miter/>
                </a:ln>
              </p:spPr>
              <p:txBody>
                <a:bodyPr rtlCol="0" anchor="ctr"/>
                <a:lstStyle/>
                <a:p>
                  <a:pPr defTabSz="1219170"/>
                  <a:endParaRPr lang="pt-BR" sz="2400">
                    <a:solidFill>
                      <a:srgbClr val="000000"/>
                    </a:solidFill>
                    <a:latin typeface="Calibri"/>
                  </a:endParaRPr>
                </a:p>
              </p:txBody>
            </p:sp>
          </p:grpSp>
          <p:sp>
            <p:nvSpPr>
              <p:cNvPr id="129" name="Freeform: Shape 128">
                <a:extLst>
                  <a:ext uri="{FF2B5EF4-FFF2-40B4-BE49-F238E27FC236}">
                    <a16:creationId xmlns:a16="http://schemas.microsoft.com/office/drawing/2014/main" id="{7770C59C-22D1-5B81-B562-E69271999D97}"/>
                  </a:ext>
                </a:extLst>
              </p:cNvPr>
              <p:cNvSpPr/>
              <p:nvPr/>
            </p:nvSpPr>
            <p:spPr>
              <a:xfrm>
                <a:off x="1142743" y="3457396"/>
                <a:ext cx="209760" cy="112022"/>
              </a:xfrm>
              <a:custGeom>
                <a:avLst/>
                <a:gdLst>
                  <a:gd name="connsiteX0" fmla="*/ 53193 w 209760"/>
                  <a:gd name="connsiteY0" fmla="*/ 111340 h 112022"/>
                  <a:gd name="connsiteX1" fmla="*/ 43623 w 209760"/>
                  <a:gd name="connsiteY1" fmla="*/ 104510 h 112022"/>
                  <a:gd name="connsiteX2" fmla="*/ 2608 w 209760"/>
                  <a:gd name="connsiteY2" fmla="*/ 43732 h 112022"/>
                  <a:gd name="connsiteX3" fmla="*/ 6709 w 209760"/>
                  <a:gd name="connsiteY3" fmla="*/ 21879 h 112022"/>
                  <a:gd name="connsiteX4" fmla="*/ 28584 w 209760"/>
                  <a:gd name="connsiteY4" fmla="*/ 25976 h 112022"/>
                  <a:gd name="connsiteX5" fmla="*/ 61396 w 209760"/>
                  <a:gd name="connsiteY5" fmla="*/ 74463 h 112022"/>
                  <a:gd name="connsiteX6" fmla="*/ 185809 w 209760"/>
                  <a:gd name="connsiteY6" fmla="*/ 2075 h 112022"/>
                  <a:gd name="connsiteX7" fmla="*/ 207683 w 209760"/>
                  <a:gd name="connsiteY7" fmla="*/ 7538 h 112022"/>
                  <a:gd name="connsiteX8" fmla="*/ 202215 w 209760"/>
                  <a:gd name="connsiteY8" fmla="*/ 29391 h 112022"/>
                  <a:gd name="connsiteX9" fmla="*/ 65498 w 209760"/>
                  <a:gd name="connsiteY9" fmla="*/ 109291 h 112022"/>
                  <a:gd name="connsiteX10" fmla="*/ 53193 w 209760"/>
                  <a:gd name="connsiteY10" fmla="*/ 111340 h 11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60" h="112022">
                    <a:moveTo>
                      <a:pt x="53193" y="111340"/>
                    </a:moveTo>
                    <a:cubicBezTo>
                      <a:pt x="49092" y="110657"/>
                      <a:pt x="45674" y="107925"/>
                      <a:pt x="43623" y="104510"/>
                    </a:cubicBezTo>
                    <a:lnTo>
                      <a:pt x="2608" y="43732"/>
                    </a:lnTo>
                    <a:cubicBezTo>
                      <a:pt x="-2177" y="36220"/>
                      <a:pt x="-126" y="26659"/>
                      <a:pt x="6709" y="21879"/>
                    </a:cubicBezTo>
                    <a:cubicBezTo>
                      <a:pt x="14229" y="17099"/>
                      <a:pt x="23799" y="19147"/>
                      <a:pt x="28584" y="25976"/>
                    </a:cubicBezTo>
                    <a:lnTo>
                      <a:pt x="61396" y="74463"/>
                    </a:lnTo>
                    <a:lnTo>
                      <a:pt x="185809" y="2075"/>
                    </a:lnTo>
                    <a:cubicBezTo>
                      <a:pt x="193328" y="-2023"/>
                      <a:pt x="202898" y="26"/>
                      <a:pt x="207683" y="7538"/>
                    </a:cubicBezTo>
                    <a:cubicBezTo>
                      <a:pt x="211785" y="15050"/>
                      <a:pt x="209734" y="24611"/>
                      <a:pt x="202215" y="29391"/>
                    </a:cubicBezTo>
                    <a:lnTo>
                      <a:pt x="65498" y="109291"/>
                    </a:lnTo>
                    <a:cubicBezTo>
                      <a:pt x="60713" y="112022"/>
                      <a:pt x="56611" y="112705"/>
                      <a:pt x="53193" y="111340"/>
                    </a:cubicBezTo>
                    <a:close/>
                  </a:path>
                </a:pathLst>
              </a:custGeom>
              <a:solidFill>
                <a:schemeClr val="accent1"/>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30" name="Freeform: Shape 129">
                <a:extLst>
                  <a:ext uri="{FF2B5EF4-FFF2-40B4-BE49-F238E27FC236}">
                    <a16:creationId xmlns:a16="http://schemas.microsoft.com/office/drawing/2014/main" id="{68F6FB8E-1DAD-7FE2-6689-0D5E632BD248}"/>
                  </a:ext>
                </a:extLst>
              </p:cNvPr>
              <p:cNvSpPr/>
              <p:nvPr/>
            </p:nvSpPr>
            <p:spPr>
              <a:xfrm>
                <a:off x="1083271" y="3716900"/>
                <a:ext cx="209760" cy="111595"/>
              </a:xfrm>
              <a:custGeom>
                <a:avLst/>
                <a:gdLst>
                  <a:gd name="connsiteX0" fmla="*/ 53193 w 209760"/>
                  <a:gd name="connsiteY0" fmla="*/ 111340 h 111595"/>
                  <a:gd name="connsiteX1" fmla="*/ 43623 w 209760"/>
                  <a:gd name="connsiteY1" fmla="*/ 104510 h 111595"/>
                  <a:gd name="connsiteX2" fmla="*/ 2608 w 209760"/>
                  <a:gd name="connsiteY2" fmla="*/ 43732 h 111595"/>
                  <a:gd name="connsiteX3" fmla="*/ 6709 w 209760"/>
                  <a:gd name="connsiteY3" fmla="*/ 21879 h 111595"/>
                  <a:gd name="connsiteX4" fmla="*/ 28584 w 209760"/>
                  <a:gd name="connsiteY4" fmla="*/ 25976 h 111595"/>
                  <a:gd name="connsiteX5" fmla="*/ 61396 w 209760"/>
                  <a:gd name="connsiteY5" fmla="*/ 74463 h 111595"/>
                  <a:gd name="connsiteX6" fmla="*/ 185809 w 209760"/>
                  <a:gd name="connsiteY6" fmla="*/ 2075 h 111595"/>
                  <a:gd name="connsiteX7" fmla="*/ 207683 w 209760"/>
                  <a:gd name="connsiteY7" fmla="*/ 7538 h 111595"/>
                  <a:gd name="connsiteX8" fmla="*/ 202215 w 209760"/>
                  <a:gd name="connsiteY8" fmla="*/ 29391 h 111595"/>
                  <a:gd name="connsiteX9" fmla="*/ 65498 w 209760"/>
                  <a:gd name="connsiteY9" fmla="*/ 109291 h 111595"/>
                  <a:gd name="connsiteX10" fmla="*/ 53193 w 209760"/>
                  <a:gd name="connsiteY10" fmla="*/ 111340 h 11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60" h="111595">
                    <a:moveTo>
                      <a:pt x="53193" y="111340"/>
                    </a:moveTo>
                    <a:cubicBezTo>
                      <a:pt x="49092" y="110657"/>
                      <a:pt x="45674" y="107925"/>
                      <a:pt x="43623" y="104510"/>
                    </a:cubicBezTo>
                    <a:lnTo>
                      <a:pt x="2608" y="43732"/>
                    </a:lnTo>
                    <a:cubicBezTo>
                      <a:pt x="-2177" y="36220"/>
                      <a:pt x="-126" y="26659"/>
                      <a:pt x="6709" y="21879"/>
                    </a:cubicBezTo>
                    <a:cubicBezTo>
                      <a:pt x="14229" y="17099"/>
                      <a:pt x="23799" y="19147"/>
                      <a:pt x="28584" y="25976"/>
                    </a:cubicBezTo>
                    <a:lnTo>
                      <a:pt x="61396" y="74463"/>
                    </a:lnTo>
                    <a:lnTo>
                      <a:pt x="185809" y="2075"/>
                    </a:lnTo>
                    <a:cubicBezTo>
                      <a:pt x="193328" y="-2023"/>
                      <a:pt x="202898" y="26"/>
                      <a:pt x="207683" y="7538"/>
                    </a:cubicBezTo>
                    <a:cubicBezTo>
                      <a:pt x="211785" y="15050"/>
                      <a:pt x="209734" y="24611"/>
                      <a:pt x="202215" y="29391"/>
                    </a:cubicBezTo>
                    <a:lnTo>
                      <a:pt x="65498" y="109291"/>
                    </a:lnTo>
                    <a:cubicBezTo>
                      <a:pt x="60713" y="111340"/>
                      <a:pt x="56611" y="112022"/>
                      <a:pt x="53193" y="111340"/>
                    </a:cubicBezTo>
                    <a:close/>
                  </a:path>
                </a:pathLst>
              </a:custGeom>
              <a:solidFill>
                <a:schemeClr val="accent1"/>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31" name="Freeform: Shape 130">
                <a:extLst>
                  <a:ext uri="{FF2B5EF4-FFF2-40B4-BE49-F238E27FC236}">
                    <a16:creationId xmlns:a16="http://schemas.microsoft.com/office/drawing/2014/main" id="{739310A4-658D-8405-041D-BD4639A9D48A}"/>
                  </a:ext>
                </a:extLst>
              </p:cNvPr>
              <p:cNvSpPr/>
              <p:nvPr/>
            </p:nvSpPr>
            <p:spPr>
              <a:xfrm>
                <a:off x="1252311" y="3001151"/>
                <a:ext cx="684994" cy="348734"/>
              </a:xfrm>
              <a:custGeom>
                <a:avLst/>
                <a:gdLst>
                  <a:gd name="connsiteX0" fmla="*/ 515102 w 684994"/>
                  <a:gd name="connsiteY0" fmla="*/ 188572 h 348734"/>
                  <a:gd name="connsiteX1" fmla="*/ 389323 w 684994"/>
                  <a:gd name="connsiteY1" fmla="*/ 2822 h 348734"/>
                  <a:gd name="connsiteX2" fmla="*/ 203387 w 684994"/>
                  <a:gd name="connsiteY2" fmla="*/ 129160 h 348734"/>
                  <a:gd name="connsiteX3" fmla="*/ 41378 w 684994"/>
                  <a:gd name="connsiteY3" fmla="*/ 98429 h 348734"/>
                  <a:gd name="connsiteX4" fmla="*/ 18136 w 684994"/>
                  <a:gd name="connsiteY4" fmla="*/ 114136 h 348734"/>
                  <a:gd name="connsiteX5" fmla="*/ 363 w 684994"/>
                  <a:gd name="connsiteY5" fmla="*/ 205645 h 348734"/>
                  <a:gd name="connsiteX6" fmla="*/ 16085 w 684994"/>
                  <a:gd name="connsiteY6" fmla="*/ 228864 h 348734"/>
                  <a:gd name="connsiteX7" fmla="*/ 643617 w 684994"/>
                  <a:gd name="connsiteY7" fmla="*/ 348372 h 348734"/>
                  <a:gd name="connsiteX8" fmla="*/ 666858 w 684994"/>
                  <a:gd name="connsiteY8" fmla="*/ 332665 h 348734"/>
                  <a:gd name="connsiteX9" fmla="*/ 684632 w 684994"/>
                  <a:gd name="connsiteY9" fmla="*/ 241156 h 348734"/>
                  <a:gd name="connsiteX10" fmla="*/ 668909 w 684994"/>
                  <a:gd name="connsiteY10" fmla="*/ 217937 h 348734"/>
                  <a:gd name="connsiteX11" fmla="*/ 515102 w 684994"/>
                  <a:gd name="connsiteY11" fmla="*/ 188572 h 34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994" h="348734">
                    <a:moveTo>
                      <a:pt x="515102" y="188572"/>
                    </a:moveTo>
                    <a:cubicBezTo>
                      <a:pt x="531508" y="102526"/>
                      <a:pt x="475454" y="19212"/>
                      <a:pt x="389323" y="2822"/>
                    </a:cubicBezTo>
                    <a:cubicBezTo>
                      <a:pt x="303191" y="-13568"/>
                      <a:pt x="219794" y="43114"/>
                      <a:pt x="203387" y="129160"/>
                    </a:cubicBezTo>
                    <a:lnTo>
                      <a:pt x="41378" y="98429"/>
                    </a:lnTo>
                    <a:cubicBezTo>
                      <a:pt x="30440" y="96380"/>
                      <a:pt x="20187" y="103209"/>
                      <a:pt x="18136" y="114136"/>
                    </a:cubicBezTo>
                    <a:lnTo>
                      <a:pt x="363" y="205645"/>
                    </a:lnTo>
                    <a:cubicBezTo>
                      <a:pt x="-1688" y="216571"/>
                      <a:pt x="5148" y="226815"/>
                      <a:pt x="16085" y="228864"/>
                    </a:cubicBezTo>
                    <a:lnTo>
                      <a:pt x="643617" y="348372"/>
                    </a:lnTo>
                    <a:cubicBezTo>
                      <a:pt x="654554" y="350421"/>
                      <a:pt x="664808" y="343592"/>
                      <a:pt x="666858" y="332665"/>
                    </a:cubicBezTo>
                    <a:lnTo>
                      <a:pt x="684632" y="241156"/>
                    </a:lnTo>
                    <a:cubicBezTo>
                      <a:pt x="686682" y="230230"/>
                      <a:pt x="679846" y="219986"/>
                      <a:pt x="668909" y="217937"/>
                    </a:cubicBezTo>
                    <a:lnTo>
                      <a:pt x="515102" y="188572"/>
                    </a:lnTo>
                    <a:close/>
                  </a:path>
                </a:pathLst>
              </a:custGeom>
              <a:solidFill>
                <a:schemeClr val="accent2"/>
              </a:solidFill>
              <a:ln w="6833" cap="flat">
                <a:noFill/>
                <a:prstDash val="solid"/>
                <a:miter/>
              </a:ln>
            </p:spPr>
            <p:txBody>
              <a:bodyPr rtlCol="0" anchor="ctr"/>
              <a:lstStyle/>
              <a:p>
                <a:pPr defTabSz="1219170"/>
                <a:endParaRPr lang="pt-BR" sz="2400">
                  <a:solidFill>
                    <a:srgbClr val="000000"/>
                  </a:solidFill>
                  <a:latin typeface="Calibri"/>
                </a:endParaRPr>
              </a:p>
            </p:txBody>
          </p:sp>
        </p:grpSp>
        <p:grpSp>
          <p:nvGrpSpPr>
            <p:cNvPr id="132" name="Graphic 4">
              <a:extLst>
                <a:ext uri="{FF2B5EF4-FFF2-40B4-BE49-F238E27FC236}">
                  <a16:creationId xmlns:a16="http://schemas.microsoft.com/office/drawing/2014/main" id="{0C4CCF49-791B-B414-40F8-DA14AFC00295}"/>
                </a:ext>
              </a:extLst>
            </p:cNvPr>
            <p:cNvGrpSpPr/>
            <p:nvPr/>
          </p:nvGrpSpPr>
          <p:grpSpPr>
            <a:xfrm>
              <a:off x="1278077" y="3614351"/>
              <a:ext cx="1883850" cy="1673256"/>
              <a:chOff x="1278077" y="3614351"/>
              <a:chExt cx="1883850" cy="1673256"/>
            </a:xfrm>
          </p:grpSpPr>
          <p:sp>
            <p:nvSpPr>
              <p:cNvPr id="133" name="Freeform: Shape 132">
                <a:extLst>
                  <a:ext uri="{FF2B5EF4-FFF2-40B4-BE49-F238E27FC236}">
                    <a16:creationId xmlns:a16="http://schemas.microsoft.com/office/drawing/2014/main" id="{61D86C66-BB50-6070-9869-F50457D60E81}"/>
                  </a:ext>
                </a:extLst>
              </p:cNvPr>
              <p:cNvSpPr/>
              <p:nvPr/>
            </p:nvSpPr>
            <p:spPr>
              <a:xfrm>
                <a:off x="1406832" y="3705317"/>
                <a:ext cx="731768" cy="650464"/>
              </a:xfrm>
              <a:custGeom>
                <a:avLst/>
                <a:gdLst>
                  <a:gd name="connsiteX0" fmla="*/ 276501 w 731768"/>
                  <a:gd name="connsiteY0" fmla="*/ 66925 h 650464"/>
                  <a:gd name="connsiteX1" fmla="*/ 4434 w 731768"/>
                  <a:gd name="connsiteY1" fmla="*/ 441840 h 650464"/>
                  <a:gd name="connsiteX2" fmla="*/ 6484 w 731768"/>
                  <a:gd name="connsiteY2" fmla="*/ 471887 h 650464"/>
                  <a:gd name="connsiteX3" fmla="*/ 9902 w 731768"/>
                  <a:gd name="connsiteY3" fmla="*/ 475302 h 650464"/>
                  <a:gd name="connsiteX4" fmla="*/ 113124 w 731768"/>
                  <a:gd name="connsiteY4" fmla="*/ 484863 h 650464"/>
                  <a:gd name="connsiteX5" fmla="*/ 139784 w 731768"/>
                  <a:gd name="connsiteY5" fmla="*/ 466424 h 650464"/>
                  <a:gd name="connsiteX6" fmla="*/ 98769 w 731768"/>
                  <a:gd name="connsiteY6" fmla="*/ 525154 h 650464"/>
                  <a:gd name="connsiteX7" fmla="*/ 108339 w 731768"/>
                  <a:gd name="connsiteY7" fmla="*/ 559982 h 650464"/>
                  <a:gd name="connsiteX8" fmla="*/ 108339 w 731768"/>
                  <a:gd name="connsiteY8" fmla="*/ 559982 h 650464"/>
                  <a:gd name="connsiteX9" fmla="*/ 219763 w 731768"/>
                  <a:gd name="connsiteY9" fmla="*/ 538129 h 650464"/>
                  <a:gd name="connsiteX10" fmla="*/ 266931 w 731768"/>
                  <a:gd name="connsiteY10" fmla="*/ 488960 h 650464"/>
                  <a:gd name="connsiteX11" fmla="*/ 230701 w 731768"/>
                  <a:gd name="connsiteY11" fmla="*/ 629639 h 650464"/>
                  <a:gd name="connsiteX12" fmla="*/ 245056 w 731768"/>
                  <a:gd name="connsiteY12" fmla="*/ 649443 h 650464"/>
                  <a:gd name="connsiteX13" fmla="*/ 255993 w 731768"/>
                  <a:gd name="connsiteY13" fmla="*/ 650126 h 650464"/>
                  <a:gd name="connsiteX14" fmla="*/ 381773 w 731768"/>
                  <a:gd name="connsiteY14" fmla="*/ 590713 h 650464"/>
                  <a:gd name="connsiteX15" fmla="*/ 410483 w 731768"/>
                  <a:gd name="connsiteY15" fmla="*/ 550422 h 650464"/>
                  <a:gd name="connsiteX16" fmla="*/ 731769 w 731768"/>
                  <a:gd name="connsiteY16" fmla="*/ 493740 h 650464"/>
                  <a:gd name="connsiteX17" fmla="*/ 479526 w 731768"/>
                  <a:gd name="connsiteY17" fmla="*/ 0 h 650464"/>
                  <a:gd name="connsiteX18" fmla="*/ 276501 w 731768"/>
                  <a:gd name="connsiteY18" fmla="*/ 66925 h 65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1768" h="650464">
                    <a:moveTo>
                      <a:pt x="276501" y="66925"/>
                    </a:moveTo>
                    <a:lnTo>
                      <a:pt x="4434" y="441840"/>
                    </a:lnTo>
                    <a:cubicBezTo>
                      <a:pt x="-2402" y="450717"/>
                      <a:pt x="-1035" y="463693"/>
                      <a:pt x="6484" y="471887"/>
                    </a:cubicBezTo>
                    <a:lnTo>
                      <a:pt x="9902" y="475302"/>
                    </a:lnTo>
                    <a:cubicBezTo>
                      <a:pt x="37246" y="503301"/>
                      <a:pt x="80995" y="507398"/>
                      <a:pt x="113124" y="484863"/>
                    </a:cubicBezTo>
                    <a:lnTo>
                      <a:pt x="139784" y="466424"/>
                    </a:lnTo>
                    <a:lnTo>
                      <a:pt x="98769" y="525154"/>
                    </a:lnTo>
                    <a:cubicBezTo>
                      <a:pt x="90566" y="537446"/>
                      <a:pt x="95351" y="553836"/>
                      <a:pt x="108339" y="559982"/>
                    </a:cubicBezTo>
                    <a:lnTo>
                      <a:pt x="108339" y="559982"/>
                    </a:lnTo>
                    <a:cubicBezTo>
                      <a:pt x="146619" y="577055"/>
                      <a:pt x="191053" y="568177"/>
                      <a:pt x="219763" y="538129"/>
                    </a:cubicBezTo>
                    <a:lnTo>
                      <a:pt x="266931" y="488960"/>
                    </a:lnTo>
                    <a:lnTo>
                      <a:pt x="230701" y="629639"/>
                    </a:lnTo>
                    <a:cubicBezTo>
                      <a:pt x="227966" y="639199"/>
                      <a:pt x="234802" y="648760"/>
                      <a:pt x="245056" y="649443"/>
                    </a:cubicBezTo>
                    <a:lnTo>
                      <a:pt x="255993" y="650126"/>
                    </a:lnTo>
                    <a:cubicBezTo>
                      <a:pt x="305211" y="653540"/>
                      <a:pt x="353062" y="631004"/>
                      <a:pt x="381773" y="590713"/>
                    </a:cubicBezTo>
                    <a:lnTo>
                      <a:pt x="410483" y="550422"/>
                    </a:lnTo>
                    <a:lnTo>
                      <a:pt x="731769" y="493740"/>
                    </a:lnTo>
                    <a:lnTo>
                      <a:pt x="479526" y="0"/>
                    </a:lnTo>
                    <a:lnTo>
                      <a:pt x="276501" y="66925"/>
                    </a:lnTo>
                    <a:close/>
                  </a:path>
                </a:pathLst>
              </a:custGeom>
              <a:solidFill>
                <a:srgbClr val="FFFFFF"/>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34" name="Freeform: Shape 133">
                <a:extLst>
                  <a:ext uri="{FF2B5EF4-FFF2-40B4-BE49-F238E27FC236}">
                    <a16:creationId xmlns:a16="http://schemas.microsoft.com/office/drawing/2014/main" id="{2A4E340B-807A-4388-BC99-A9B2945B5A29}"/>
                  </a:ext>
                </a:extLst>
              </p:cNvPr>
              <p:cNvSpPr/>
              <p:nvPr/>
            </p:nvSpPr>
            <p:spPr>
              <a:xfrm>
                <a:off x="1278077" y="3709157"/>
                <a:ext cx="1310832" cy="611724"/>
              </a:xfrm>
              <a:custGeom>
                <a:avLst/>
                <a:gdLst>
                  <a:gd name="connsiteX0" fmla="*/ 1433152 w 1479795"/>
                  <a:gd name="connsiteY0" fmla="*/ 610517 h 611724"/>
                  <a:gd name="connsiteX1" fmla="*/ 85122 w 1479795"/>
                  <a:gd name="connsiteY1" fmla="*/ 92192 h 611724"/>
                  <a:gd name="connsiteX2" fmla="*/ 2408 w 1479795"/>
                  <a:gd name="connsiteY2" fmla="*/ 17073 h 611724"/>
                  <a:gd name="connsiteX3" fmla="*/ 7193 w 1479795"/>
                  <a:gd name="connsiteY3" fmla="*/ 4780 h 611724"/>
                  <a:gd name="connsiteX4" fmla="*/ 121352 w 1479795"/>
                  <a:gd name="connsiteY4" fmla="*/ 0 h 611724"/>
                  <a:gd name="connsiteX5" fmla="*/ 1469382 w 1479795"/>
                  <a:gd name="connsiteY5" fmla="*/ 518325 h 611724"/>
                  <a:gd name="connsiteX6" fmla="*/ 1478952 w 1479795"/>
                  <a:gd name="connsiteY6" fmla="*/ 539495 h 611724"/>
                  <a:gd name="connsiteX7" fmla="*/ 1455027 w 1479795"/>
                  <a:gd name="connsiteY7" fmla="*/ 601639 h 611724"/>
                  <a:gd name="connsiteX8" fmla="*/ 1433152 w 1479795"/>
                  <a:gd name="connsiteY8" fmla="*/ 610517 h 61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9795" h="611724">
                    <a:moveTo>
                      <a:pt x="1433152" y="610517"/>
                    </a:moveTo>
                    <a:lnTo>
                      <a:pt x="85122" y="92192"/>
                    </a:lnTo>
                    <a:lnTo>
                      <a:pt x="2408" y="17073"/>
                    </a:lnTo>
                    <a:cubicBezTo>
                      <a:pt x="-2377" y="12975"/>
                      <a:pt x="357" y="4780"/>
                      <a:pt x="7193" y="4780"/>
                    </a:cubicBezTo>
                    <a:lnTo>
                      <a:pt x="121352" y="0"/>
                    </a:lnTo>
                    <a:lnTo>
                      <a:pt x="1469382" y="518325"/>
                    </a:lnTo>
                    <a:cubicBezTo>
                      <a:pt x="1477585" y="521739"/>
                      <a:pt x="1481687" y="530617"/>
                      <a:pt x="1478952" y="539495"/>
                    </a:cubicBezTo>
                    <a:lnTo>
                      <a:pt x="1455027" y="601639"/>
                    </a:lnTo>
                    <a:cubicBezTo>
                      <a:pt x="1450925" y="609834"/>
                      <a:pt x="1441355" y="613932"/>
                      <a:pt x="1433152" y="610517"/>
                    </a:cubicBezTo>
                    <a:close/>
                  </a:path>
                </a:pathLst>
              </a:custGeom>
              <a:solidFill>
                <a:schemeClr val="accent1"/>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35" name="Freeform: Shape 134">
                <a:extLst>
                  <a:ext uri="{FF2B5EF4-FFF2-40B4-BE49-F238E27FC236}">
                    <a16:creationId xmlns:a16="http://schemas.microsoft.com/office/drawing/2014/main" id="{EB566B9A-1956-404A-7033-A9A514518DC5}"/>
                  </a:ext>
                </a:extLst>
              </p:cNvPr>
              <p:cNvSpPr/>
              <p:nvPr/>
            </p:nvSpPr>
            <p:spPr>
              <a:xfrm>
                <a:off x="1422505" y="3614351"/>
                <a:ext cx="1556905" cy="1671891"/>
              </a:xfrm>
              <a:custGeom>
                <a:avLst/>
                <a:gdLst>
                  <a:gd name="connsiteX0" fmla="*/ 1036697 w 1556905"/>
                  <a:gd name="connsiteY0" fmla="*/ 890648 h 1671891"/>
                  <a:gd name="connsiteX1" fmla="*/ 1010721 w 1556905"/>
                  <a:gd name="connsiteY1" fmla="*/ 844893 h 1671891"/>
                  <a:gd name="connsiteX2" fmla="*/ 875371 w 1556905"/>
                  <a:gd name="connsiteY2" fmla="*/ 334763 h 1671891"/>
                  <a:gd name="connsiteX3" fmla="*/ 840508 w 1556905"/>
                  <a:gd name="connsiteY3" fmla="*/ 278765 h 1671891"/>
                  <a:gd name="connsiteX4" fmla="*/ 559554 w 1556905"/>
                  <a:gd name="connsiteY4" fmla="*/ 28822 h 1671891"/>
                  <a:gd name="connsiteX5" fmla="*/ 457700 w 1556905"/>
                  <a:gd name="connsiteY5" fmla="*/ 2871 h 1671891"/>
                  <a:gd name="connsiteX6" fmla="*/ 85830 w 1556905"/>
                  <a:gd name="connsiteY6" fmla="*/ 88234 h 1671891"/>
                  <a:gd name="connsiteX7" fmla="*/ 66689 w 1556905"/>
                  <a:gd name="connsiteY7" fmla="*/ 123063 h 1671891"/>
                  <a:gd name="connsiteX8" fmla="*/ 66689 w 1556905"/>
                  <a:gd name="connsiteY8" fmla="*/ 123063 h 1671891"/>
                  <a:gd name="connsiteX9" fmla="*/ 221863 w 1556905"/>
                  <a:gd name="connsiteY9" fmla="*/ 213889 h 1671891"/>
                  <a:gd name="connsiteX10" fmla="*/ 412584 w 1556905"/>
                  <a:gd name="connsiteY10" fmla="*/ 178378 h 1671891"/>
                  <a:gd name="connsiteX11" fmla="*/ 481626 w 1556905"/>
                  <a:gd name="connsiteY11" fmla="*/ 208426 h 1671891"/>
                  <a:gd name="connsiteX12" fmla="*/ 605355 w 1556905"/>
                  <a:gd name="connsiteY12" fmla="*/ 398956 h 1671891"/>
                  <a:gd name="connsiteX13" fmla="*/ 573910 w 1556905"/>
                  <a:gd name="connsiteY13" fmla="*/ 566268 h 1671891"/>
                  <a:gd name="connsiteX14" fmla="*/ 495981 w 1556905"/>
                  <a:gd name="connsiteY14" fmla="*/ 544415 h 1671891"/>
                  <a:gd name="connsiteX15" fmla="*/ 428990 w 1556905"/>
                  <a:gd name="connsiteY15" fmla="*/ 504806 h 1671891"/>
                  <a:gd name="connsiteX16" fmla="*/ 300476 w 1556905"/>
                  <a:gd name="connsiteY16" fmla="*/ 373689 h 1671891"/>
                  <a:gd name="connsiteX17" fmla="*/ 161024 w 1556905"/>
                  <a:gd name="connsiteY17" fmla="*/ 258961 h 1671891"/>
                  <a:gd name="connsiteX18" fmla="*/ 31827 w 1556905"/>
                  <a:gd name="connsiteY18" fmla="*/ 251449 h 1671891"/>
                  <a:gd name="connsiteX19" fmla="*/ 31827 w 1556905"/>
                  <a:gd name="connsiteY19" fmla="*/ 251449 h 1671891"/>
                  <a:gd name="connsiteX20" fmla="*/ 4483 w 1556905"/>
                  <a:gd name="connsiteY20" fmla="*/ 333397 h 1671891"/>
                  <a:gd name="connsiteX21" fmla="*/ 42080 w 1556905"/>
                  <a:gd name="connsiteY21" fmla="*/ 409883 h 1671891"/>
                  <a:gd name="connsiteX22" fmla="*/ 323034 w 1556905"/>
                  <a:gd name="connsiteY22" fmla="*/ 668704 h 1671891"/>
                  <a:gd name="connsiteX23" fmla="*/ 491196 w 1556905"/>
                  <a:gd name="connsiteY23" fmla="*/ 932988 h 1671891"/>
                  <a:gd name="connsiteX24" fmla="*/ 782403 w 1556905"/>
                  <a:gd name="connsiteY24" fmla="*/ 1151518 h 1671891"/>
                  <a:gd name="connsiteX25" fmla="*/ 815899 w 1556905"/>
                  <a:gd name="connsiteY25" fmla="*/ 1176785 h 1671891"/>
                  <a:gd name="connsiteX26" fmla="*/ 1134450 w 1556905"/>
                  <a:gd name="connsiteY26" fmla="*/ 1671891 h 1671891"/>
                  <a:gd name="connsiteX27" fmla="*/ 1556905 w 1556905"/>
                  <a:gd name="connsiteY27" fmla="*/ 1423997 h 1671891"/>
                  <a:gd name="connsiteX28" fmla="*/ 1036697 w 1556905"/>
                  <a:gd name="connsiteY28" fmla="*/ 890648 h 167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56905" h="1671891">
                    <a:moveTo>
                      <a:pt x="1036697" y="890648"/>
                    </a:moveTo>
                    <a:cubicBezTo>
                      <a:pt x="1024393" y="877673"/>
                      <a:pt x="1015506" y="861966"/>
                      <a:pt x="1010721" y="844893"/>
                    </a:cubicBezTo>
                    <a:lnTo>
                      <a:pt x="875371" y="334763"/>
                    </a:lnTo>
                    <a:cubicBezTo>
                      <a:pt x="869902" y="312910"/>
                      <a:pt x="857598" y="293106"/>
                      <a:pt x="840508" y="278765"/>
                    </a:cubicBezTo>
                    <a:lnTo>
                      <a:pt x="559554" y="28822"/>
                    </a:lnTo>
                    <a:cubicBezTo>
                      <a:pt x="531527" y="4237"/>
                      <a:pt x="493930" y="-5324"/>
                      <a:pt x="457700" y="2871"/>
                    </a:cubicBezTo>
                    <a:lnTo>
                      <a:pt x="85830" y="88234"/>
                    </a:lnTo>
                    <a:cubicBezTo>
                      <a:pt x="70107" y="91649"/>
                      <a:pt x="61221" y="108039"/>
                      <a:pt x="66689" y="123063"/>
                    </a:cubicBezTo>
                    <a:lnTo>
                      <a:pt x="66689" y="123063"/>
                    </a:lnTo>
                    <a:cubicBezTo>
                      <a:pt x="88564" y="187938"/>
                      <a:pt x="154188" y="226864"/>
                      <a:pt x="221863" y="213889"/>
                    </a:cubicBezTo>
                    <a:lnTo>
                      <a:pt x="412584" y="178378"/>
                    </a:lnTo>
                    <a:cubicBezTo>
                      <a:pt x="439243" y="173597"/>
                      <a:pt x="466587" y="185207"/>
                      <a:pt x="481626" y="208426"/>
                    </a:cubicBezTo>
                    <a:lnTo>
                      <a:pt x="605355" y="398956"/>
                    </a:lnTo>
                    <a:lnTo>
                      <a:pt x="573910" y="566268"/>
                    </a:lnTo>
                    <a:lnTo>
                      <a:pt x="495981" y="544415"/>
                    </a:lnTo>
                    <a:cubicBezTo>
                      <a:pt x="470688" y="537586"/>
                      <a:pt x="447446" y="523928"/>
                      <a:pt x="428990" y="504806"/>
                    </a:cubicBezTo>
                    <a:lnTo>
                      <a:pt x="300476" y="373689"/>
                    </a:lnTo>
                    <a:lnTo>
                      <a:pt x="161024" y="258961"/>
                    </a:lnTo>
                    <a:cubicBezTo>
                      <a:pt x="124111" y="228913"/>
                      <a:pt x="72158" y="225498"/>
                      <a:pt x="31827" y="251449"/>
                    </a:cubicBezTo>
                    <a:lnTo>
                      <a:pt x="31827" y="251449"/>
                    </a:lnTo>
                    <a:cubicBezTo>
                      <a:pt x="4483" y="269204"/>
                      <a:pt x="-7138" y="303349"/>
                      <a:pt x="4483" y="333397"/>
                    </a:cubicBezTo>
                    <a:cubicBezTo>
                      <a:pt x="13370" y="356616"/>
                      <a:pt x="25674" y="383932"/>
                      <a:pt x="42080" y="409883"/>
                    </a:cubicBezTo>
                    <a:cubicBezTo>
                      <a:pt x="81045" y="471344"/>
                      <a:pt x="290905" y="636607"/>
                      <a:pt x="323034" y="668704"/>
                    </a:cubicBezTo>
                    <a:cubicBezTo>
                      <a:pt x="355162" y="700800"/>
                      <a:pt x="368834" y="748604"/>
                      <a:pt x="491196" y="932988"/>
                    </a:cubicBezTo>
                    <a:cubicBezTo>
                      <a:pt x="589632" y="1080495"/>
                      <a:pt x="729767" y="1135811"/>
                      <a:pt x="782403" y="1151518"/>
                    </a:cubicBezTo>
                    <a:cubicBezTo>
                      <a:pt x="796075" y="1155615"/>
                      <a:pt x="807696" y="1164493"/>
                      <a:pt x="815899" y="1176785"/>
                    </a:cubicBezTo>
                    <a:lnTo>
                      <a:pt x="1134450" y="1671891"/>
                    </a:lnTo>
                    <a:lnTo>
                      <a:pt x="1556905" y="1423997"/>
                    </a:lnTo>
                    <a:lnTo>
                      <a:pt x="1036697" y="890648"/>
                    </a:lnTo>
                    <a:close/>
                  </a:path>
                </a:pathLst>
              </a:custGeom>
              <a:solidFill>
                <a:srgbClr val="FFFFFF"/>
              </a:solidFill>
              <a:ln w="6833" cap="flat">
                <a:noFill/>
                <a:prstDash val="solid"/>
                <a:miter/>
              </a:ln>
            </p:spPr>
            <p:txBody>
              <a:bodyPr rtlCol="0" anchor="ctr"/>
              <a:lstStyle/>
              <a:p>
                <a:pPr defTabSz="1219170"/>
                <a:endParaRPr lang="pt-BR" sz="2400">
                  <a:solidFill>
                    <a:srgbClr val="000000"/>
                  </a:solidFill>
                  <a:latin typeface="Calibri"/>
                </a:endParaRPr>
              </a:p>
            </p:txBody>
          </p:sp>
          <p:sp>
            <p:nvSpPr>
              <p:cNvPr id="136" name="Freeform: Shape 135">
                <a:extLst>
                  <a:ext uri="{FF2B5EF4-FFF2-40B4-BE49-F238E27FC236}">
                    <a16:creationId xmlns:a16="http://schemas.microsoft.com/office/drawing/2014/main" id="{B0FA62E5-F15E-D86A-2957-0907F7CB61B3}"/>
                  </a:ext>
                </a:extLst>
              </p:cNvPr>
              <p:cNvSpPr/>
              <p:nvPr/>
            </p:nvSpPr>
            <p:spPr>
              <a:xfrm>
                <a:off x="1636927" y="4218178"/>
                <a:ext cx="131853" cy="136241"/>
              </a:xfrm>
              <a:custGeom>
                <a:avLst/>
                <a:gdLst>
                  <a:gd name="connsiteX0" fmla="*/ 30683 w 131853"/>
                  <a:gd name="connsiteY0" fmla="*/ 0 h 136241"/>
                  <a:gd name="connsiteX1" fmla="*/ 605 w 131853"/>
                  <a:gd name="connsiteY1" fmla="*/ 115411 h 136241"/>
                  <a:gd name="connsiteX2" fmla="*/ 14960 w 131853"/>
                  <a:gd name="connsiteY2" fmla="*/ 135215 h 136241"/>
                  <a:gd name="connsiteX3" fmla="*/ 25898 w 131853"/>
                  <a:gd name="connsiteY3" fmla="*/ 135898 h 136241"/>
                  <a:gd name="connsiteX4" fmla="*/ 131854 w 131853"/>
                  <a:gd name="connsiteY4" fmla="*/ 98338 h 13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853" h="136241">
                    <a:moveTo>
                      <a:pt x="30683" y="0"/>
                    </a:moveTo>
                    <a:lnTo>
                      <a:pt x="605" y="115411"/>
                    </a:lnTo>
                    <a:cubicBezTo>
                      <a:pt x="-2129" y="124972"/>
                      <a:pt x="4707" y="134532"/>
                      <a:pt x="14960" y="135215"/>
                    </a:cubicBezTo>
                    <a:lnTo>
                      <a:pt x="25898" y="135898"/>
                    </a:lnTo>
                    <a:cubicBezTo>
                      <a:pt x="65546" y="138630"/>
                      <a:pt x="103827" y="124972"/>
                      <a:pt x="131854" y="98338"/>
                    </a:cubicBezTo>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37" name="Freeform: Shape 136">
                <a:extLst>
                  <a:ext uri="{FF2B5EF4-FFF2-40B4-BE49-F238E27FC236}">
                    <a16:creationId xmlns:a16="http://schemas.microsoft.com/office/drawing/2014/main" id="{4D7306A3-A850-C228-10C9-AAA478A22BE0}"/>
                  </a:ext>
                </a:extLst>
              </p:cNvPr>
              <p:cNvSpPr/>
              <p:nvPr/>
            </p:nvSpPr>
            <p:spPr>
              <a:xfrm>
                <a:off x="1407515" y="4049501"/>
                <a:ext cx="250524" cy="224400"/>
              </a:xfrm>
              <a:custGeom>
                <a:avLst/>
                <a:gdLst>
                  <a:gd name="connsiteX0" fmla="*/ 74843 w 250524"/>
                  <a:gd name="connsiteY0" fmla="*/ 0 h 224400"/>
                  <a:gd name="connsiteX1" fmla="*/ 4434 w 250524"/>
                  <a:gd name="connsiteY1" fmla="*/ 97655 h 224400"/>
                  <a:gd name="connsiteX2" fmla="*/ 6484 w 250524"/>
                  <a:gd name="connsiteY2" fmla="*/ 127703 h 224400"/>
                  <a:gd name="connsiteX3" fmla="*/ 9902 w 250524"/>
                  <a:gd name="connsiteY3" fmla="*/ 131118 h 224400"/>
                  <a:gd name="connsiteX4" fmla="*/ 113124 w 250524"/>
                  <a:gd name="connsiteY4" fmla="*/ 140678 h 224400"/>
                  <a:gd name="connsiteX5" fmla="*/ 139784 w 250524"/>
                  <a:gd name="connsiteY5" fmla="*/ 122240 h 224400"/>
                  <a:gd name="connsiteX6" fmla="*/ 98768 w 250524"/>
                  <a:gd name="connsiteY6" fmla="*/ 180970 h 224400"/>
                  <a:gd name="connsiteX7" fmla="*/ 108339 w 250524"/>
                  <a:gd name="connsiteY7" fmla="*/ 215798 h 224400"/>
                  <a:gd name="connsiteX8" fmla="*/ 108339 w 250524"/>
                  <a:gd name="connsiteY8" fmla="*/ 215798 h 224400"/>
                  <a:gd name="connsiteX9" fmla="*/ 219763 w 250524"/>
                  <a:gd name="connsiteY9" fmla="*/ 193945 h 224400"/>
                  <a:gd name="connsiteX10" fmla="*/ 250524 w 250524"/>
                  <a:gd name="connsiteY10" fmla="*/ 161848 h 2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524" h="224400">
                    <a:moveTo>
                      <a:pt x="74843" y="0"/>
                    </a:moveTo>
                    <a:lnTo>
                      <a:pt x="4434" y="97655"/>
                    </a:lnTo>
                    <a:cubicBezTo>
                      <a:pt x="-2402" y="106533"/>
                      <a:pt x="-1035" y="119508"/>
                      <a:pt x="6484" y="127703"/>
                    </a:cubicBezTo>
                    <a:lnTo>
                      <a:pt x="9902" y="131118"/>
                    </a:lnTo>
                    <a:cubicBezTo>
                      <a:pt x="37246" y="159117"/>
                      <a:pt x="80995" y="163214"/>
                      <a:pt x="113124" y="140678"/>
                    </a:cubicBezTo>
                    <a:lnTo>
                      <a:pt x="139784" y="122240"/>
                    </a:lnTo>
                    <a:lnTo>
                      <a:pt x="98768" y="180970"/>
                    </a:lnTo>
                    <a:cubicBezTo>
                      <a:pt x="90565" y="193262"/>
                      <a:pt x="95351" y="209652"/>
                      <a:pt x="108339" y="215798"/>
                    </a:cubicBezTo>
                    <a:lnTo>
                      <a:pt x="108339" y="215798"/>
                    </a:lnTo>
                    <a:cubicBezTo>
                      <a:pt x="146620" y="232871"/>
                      <a:pt x="191053" y="223993"/>
                      <a:pt x="219763" y="193945"/>
                    </a:cubicBezTo>
                    <a:lnTo>
                      <a:pt x="250524" y="161848"/>
                    </a:lnTo>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38" name="Freeform: Shape 137">
                <a:extLst>
                  <a:ext uri="{FF2B5EF4-FFF2-40B4-BE49-F238E27FC236}">
                    <a16:creationId xmlns:a16="http://schemas.microsoft.com/office/drawing/2014/main" id="{FAC5BE4B-F49E-5866-7352-0298E87AE42F}"/>
                  </a:ext>
                </a:extLst>
              </p:cNvPr>
              <p:cNvSpPr/>
              <p:nvPr/>
            </p:nvSpPr>
            <p:spPr>
              <a:xfrm>
                <a:off x="1989579" y="3793411"/>
                <a:ext cx="1172348" cy="1494196"/>
              </a:xfrm>
              <a:custGeom>
                <a:avLst/>
                <a:gdLst>
                  <a:gd name="connsiteX0" fmla="*/ 0 w 1172348"/>
                  <a:gd name="connsiteY0" fmla="*/ 846802 h 1494196"/>
                  <a:gd name="connsiteX1" fmla="*/ 35546 w 1172348"/>
                  <a:gd name="connsiteY1" fmla="*/ 877533 h 1494196"/>
                  <a:gd name="connsiteX2" fmla="*/ 169529 w 1172348"/>
                  <a:gd name="connsiteY2" fmla="*/ 957433 h 1494196"/>
                  <a:gd name="connsiteX3" fmla="*/ 246774 w 1172348"/>
                  <a:gd name="connsiteY3" fmla="*/ 999090 h 1494196"/>
                  <a:gd name="connsiteX4" fmla="*/ 565325 w 1172348"/>
                  <a:gd name="connsiteY4" fmla="*/ 1494196 h 1494196"/>
                  <a:gd name="connsiteX5" fmla="*/ 1172349 w 1172348"/>
                  <a:gd name="connsiteY5" fmla="*/ 1438881 h 1494196"/>
                  <a:gd name="connsiteX6" fmla="*/ 469623 w 1172348"/>
                  <a:gd name="connsiteY6" fmla="*/ 711587 h 1494196"/>
                  <a:gd name="connsiteX7" fmla="*/ 443647 w 1172348"/>
                  <a:gd name="connsiteY7" fmla="*/ 665832 h 1494196"/>
                  <a:gd name="connsiteX8" fmla="*/ 308297 w 1172348"/>
                  <a:gd name="connsiteY8" fmla="*/ 155702 h 1494196"/>
                  <a:gd name="connsiteX9" fmla="*/ 273434 w 1172348"/>
                  <a:gd name="connsiteY9" fmla="*/ 99704 h 1494196"/>
                  <a:gd name="connsiteX10" fmla="*/ 161326 w 1172348"/>
                  <a:gd name="connsiteY10" fmla="*/ 0 h 149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2348" h="1494196">
                    <a:moveTo>
                      <a:pt x="0" y="846802"/>
                    </a:moveTo>
                    <a:cubicBezTo>
                      <a:pt x="11621" y="857729"/>
                      <a:pt x="23242" y="867972"/>
                      <a:pt x="35546" y="877533"/>
                    </a:cubicBezTo>
                    <a:cubicBezTo>
                      <a:pt x="35546" y="877533"/>
                      <a:pt x="118944" y="938995"/>
                      <a:pt x="169529" y="957433"/>
                    </a:cubicBezTo>
                    <a:cubicBezTo>
                      <a:pt x="213962" y="973823"/>
                      <a:pt x="234470" y="979286"/>
                      <a:pt x="246774" y="999090"/>
                    </a:cubicBezTo>
                    <a:cubicBezTo>
                      <a:pt x="259079" y="1018894"/>
                      <a:pt x="565325" y="1494196"/>
                      <a:pt x="565325" y="1494196"/>
                    </a:cubicBezTo>
                    <a:lnTo>
                      <a:pt x="1172349" y="1438881"/>
                    </a:lnTo>
                    <a:lnTo>
                      <a:pt x="469623" y="711587"/>
                    </a:lnTo>
                    <a:cubicBezTo>
                      <a:pt x="457319" y="698612"/>
                      <a:pt x="448432" y="682905"/>
                      <a:pt x="443647" y="665832"/>
                    </a:cubicBezTo>
                    <a:lnTo>
                      <a:pt x="308297" y="155702"/>
                    </a:lnTo>
                    <a:cubicBezTo>
                      <a:pt x="302828" y="133849"/>
                      <a:pt x="290524" y="114045"/>
                      <a:pt x="273434" y="99704"/>
                    </a:cubicBezTo>
                    <a:lnTo>
                      <a:pt x="161326" y="0"/>
                    </a:lnTo>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39" name="Freeform: Shape 138">
                <a:extLst>
                  <a:ext uri="{FF2B5EF4-FFF2-40B4-BE49-F238E27FC236}">
                    <a16:creationId xmlns:a16="http://schemas.microsoft.com/office/drawing/2014/main" id="{995B833F-E41D-84B0-ECDB-E8C5142F8EE1}"/>
                  </a:ext>
                </a:extLst>
              </p:cNvPr>
              <p:cNvSpPr/>
              <p:nvPr/>
            </p:nvSpPr>
            <p:spPr>
              <a:xfrm>
                <a:off x="1421137" y="3861702"/>
                <a:ext cx="462485" cy="641930"/>
              </a:xfrm>
              <a:custGeom>
                <a:avLst/>
                <a:gdLst>
                  <a:gd name="connsiteX0" fmla="*/ 40030 w 462485"/>
                  <a:gd name="connsiteY0" fmla="*/ 0 h 641930"/>
                  <a:gd name="connsiteX1" fmla="*/ 31827 w 462485"/>
                  <a:gd name="connsiteY1" fmla="*/ 4780 h 641930"/>
                  <a:gd name="connsiteX2" fmla="*/ 31827 w 462485"/>
                  <a:gd name="connsiteY2" fmla="*/ 4780 h 641930"/>
                  <a:gd name="connsiteX3" fmla="*/ 4483 w 462485"/>
                  <a:gd name="connsiteY3" fmla="*/ 86729 h 641930"/>
                  <a:gd name="connsiteX4" fmla="*/ 42080 w 462485"/>
                  <a:gd name="connsiteY4" fmla="*/ 163214 h 641930"/>
                  <a:gd name="connsiteX5" fmla="*/ 323034 w 462485"/>
                  <a:gd name="connsiteY5" fmla="*/ 422035 h 641930"/>
                  <a:gd name="connsiteX6" fmla="*/ 462485 w 462485"/>
                  <a:gd name="connsiteY6" fmla="*/ 641931 h 64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485" h="641930">
                    <a:moveTo>
                      <a:pt x="40030" y="0"/>
                    </a:moveTo>
                    <a:cubicBezTo>
                      <a:pt x="37295" y="1366"/>
                      <a:pt x="34561" y="3415"/>
                      <a:pt x="31827" y="4780"/>
                    </a:cubicBezTo>
                    <a:lnTo>
                      <a:pt x="31827" y="4780"/>
                    </a:lnTo>
                    <a:cubicBezTo>
                      <a:pt x="4483" y="22536"/>
                      <a:pt x="-7138" y="56681"/>
                      <a:pt x="4483" y="86729"/>
                    </a:cubicBezTo>
                    <a:cubicBezTo>
                      <a:pt x="13370" y="109948"/>
                      <a:pt x="25674" y="137264"/>
                      <a:pt x="42080" y="163214"/>
                    </a:cubicBezTo>
                    <a:cubicBezTo>
                      <a:pt x="81045" y="224676"/>
                      <a:pt x="290905" y="389939"/>
                      <a:pt x="323034" y="422035"/>
                    </a:cubicBezTo>
                    <a:cubicBezTo>
                      <a:pt x="352428" y="451400"/>
                      <a:pt x="366100" y="494423"/>
                      <a:pt x="462485" y="641931"/>
                    </a:cubicBezTo>
                  </a:path>
                </a:pathLst>
              </a:custGeom>
              <a:noFill/>
              <a:ln w="6833" cap="rnd">
                <a:solidFill>
                  <a:schemeClr val="accent2"/>
                </a:solidFill>
                <a:prstDash val="solid"/>
                <a:round/>
              </a:ln>
            </p:spPr>
            <p:txBody>
              <a:bodyPr rtlCol="0" anchor="ctr"/>
              <a:lstStyle/>
              <a:p>
                <a:pPr defTabSz="1219170"/>
                <a:endParaRPr lang="pt-BR" sz="2400" dirty="0">
                  <a:solidFill>
                    <a:srgbClr val="000000"/>
                  </a:solidFill>
                  <a:latin typeface="Calibri"/>
                </a:endParaRPr>
              </a:p>
            </p:txBody>
          </p:sp>
          <p:sp>
            <p:nvSpPr>
              <p:cNvPr id="140" name="Freeform: Shape 139">
                <a:extLst>
                  <a:ext uri="{FF2B5EF4-FFF2-40B4-BE49-F238E27FC236}">
                    <a16:creationId xmlns:a16="http://schemas.microsoft.com/office/drawing/2014/main" id="{2F1071D5-DB3C-D301-DE4D-FA3C390DDA4B}"/>
                  </a:ext>
                </a:extLst>
              </p:cNvPr>
              <p:cNvSpPr/>
              <p:nvPr/>
            </p:nvSpPr>
            <p:spPr>
              <a:xfrm>
                <a:off x="1649153" y="3792350"/>
                <a:ext cx="378022" cy="388951"/>
              </a:xfrm>
              <a:custGeom>
                <a:avLst/>
                <a:gdLst>
                  <a:gd name="connsiteX0" fmla="*/ 0 w 378022"/>
                  <a:gd name="connsiteY0" fmla="*/ 35206 h 388951"/>
                  <a:gd name="connsiteX1" fmla="*/ 185252 w 378022"/>
                  <a:gd name="connsiteY1" fmla="*/ 1061 h 388951"/>
                  <a:gd name="connsiteX2" fmla="*/ 254294 w 378022"/>
                  <a:gd name="connsiteY2" fmla="*/ 31109 h 388951"/>
                  <a:gd name="connsiteX3" fmla="*/ 378023 w 378022"/>
                  <a:gd name="connsiteY3" fmla="*/ 221639 h 388951"/>
                  <a:gd name="connsiteX4" fmla="*/ 346578 w 378022"/>
                  <a:gd name="connsiteY4" fmla="*/ 388951 h 388951"/>
                  <a:gd name="connsiteX5" fmla="*/ 268649 w 378022"/>
                  <a:gd name="connsiteY5" fmla="*/ 367098 h 388951"/>
                  <a:gd name="connsiteX6" fmla="*/ 201658 w 378022"/>
                  <a:gd name="connsiteY6" fmla="*/ 327490 h 388951"/>
                  <a:gd name="connsiteX7" fmla="*/ 73144 w 378022"/>
                  <a:gd name="connsiteY7" fmla="*/ 196372 h 388951"/>
                  <a:gd name="connsiteX8" fmla="*/ 14355 w 378022"/>
                  <a:gd name="connsiteY8" fmla="*/ 147886 h 38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022" h="388951">
                    <a:moveTo>
                      <a:pt x="0" y="35206"/>
                    </a:moveTo>
                    <a:lnTo>
                      <a:pt x="185252" y="1061"/>
                    </a:lnTo>
                    <a:cubicBezTo>
                      <a:pt x="211911" y="-3719"/>
                      <a:pt x="239255" y="7890"/>
                      <a:pt x="254294" y="31109"/>
                    </a:cubicBezTo>
                    <a:lnTo>
                      <a:pt x="378023" y="221639"/>
                    </a:lnTo>
                    <a:lnTo>
                      <a:pt x="346578" y="388951"/>
                    </a:lnTo>
                    <a:lnTo>
                      <a:pt x="268649" y="367098"/>
                    </a:lnTo>
                    <a:cubicBezTo>
                      <a:pt x="243356" y="360269"/>
                      <a:pt x="220114" y="346611"/>
                      <a:pt x="201658" y="327490"/>
                    </a:cubicBezTo>
                    <a:lnTo>
                      <a:pt x="73144" y="196372"/>
                    </a:lnTo>
                    <a:lnTo>
                      <a:pt x="14355" y="147886"/>
                    </a:lnTo>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41" name="Freeform: Shape 140">
                <a:extLst>
                  <a:ext uri="{FF2B5EF4-FFF2-40B4-BE49-F238E27FC236}">
                    <a16:creationId xmlns:a16="http://schemas.microsoft.com/office/drawing/2014/main" id="{602E345B-BC0A-668E-91EB-730B7D2BF994}"/>
                  </a:ext>
                </a:extLst>
              </p:cNvPr>
              <p:cNvSpPr/>
              <p:nvPr/>
            </p:nvSpPr>
            <p:spPr>
              <a:xfrm>
                <a:off x="1487575" y="3614351"/>
                <a:ext cx="575830" cy="156524"/>
              </a:xfrm>
              <a:custGeom>
                <a:avLst/>
                <a:gdLst>
                  <a:gd name="connsiteX0" fmla="*/ 575831 w 575830"/>
                  <a:gd name="connsiteY0" fmla="*/ 101210 h 156524"/>
                  <a:gd name="connsiteX1" fmla="*/ 494484 w 575830"/>
                  <a:gd name="connsiteY1" fmla="*/ 28822 h 156524"/>
                  <a:gd name="connsiteX2" fmla="*/ 392630 w 575830"/>
                  <a:gd name="connsiteY2" fmla="*/ 2871 h 156524"/>
                  <a:gd name="connsiteX3" fmla="*/ 20759 w 575830"/>
                  <a:gd name="connsiteY3" fmla="*/ 88234 h 156524"/>
                  <a:gd name="connsiteX4" fmla="*/ 1619 w 575830"/>
                  <a:gd name="connsiteY4" fmla="*/ 123063 h 156524"/>
                  <a:gd name="connsiteX5" fmla="*/ 1619 w 575830"/>
                  <a:gd name="connsiteY5" fmla="*/ 123063 h 156524"/>
                  <a:gd name="connsiteX6" fmla="*/ 18025 w 575830"/>
                  <a:gd name="connsiteY6" fmla="*/ 156525 h 15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830" h="156524">
                    <a:moveTo>
                      <a:pt x="575831" y="101210"/>
                    </a:moveTo>
                    <a:lnTo>
                      <a:pt x="494484" y="28822"/>
                    </a:lnTo>
                    <a:cubicBezTo>
                      <a:pt x="466457" y="4237"/>
                      <a:pt x="428860" y="-5324"/>
                      <a:pt x="392630" y="2871"/>
                    </a:cubicBezTo>
                    <a:lnTo>
                      <a:pt x="20759" y="88234"/>
                    </a:lnTo>
                    <a:cubicBezTo>
                      <a:pt x="5037" y="91649"/>
                      <a:pt x="-3850" y="108039"/>
                      <a:pt x="1619" y="123063"/>
                    </a:cubicBezTo>
                    <a:lnTo>
                      <a:pt x="1619" y="123063"/>
                    </a:lnTo>
                    <a:cubicBezTo>
                      <a:pt x="5720" y="135355"/>
                      <a:pt x="11189" y="146281"/>
                      <a:pt x="18025" y="156525"/>
                    </a:cubicBezTo>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sp>
            <p:nvSpPr>
              <p:cNvPr id="142" name="Freeform: Shape 141">
                <a:extLst>
                  <a:ext uri="{FF2B5EF4-FFF2-40B4-BE49-F238E27FC236}">
                    <a16:creationId xmlns:a16="http://schemas.microsoft.com/office/drawing/2014/main" id="{B3BAD295-04EC-4FA4-DAE0-805712F1BEB5}"/>
                  </a:ext>
                </a:extLst>
              </p:cNvPr>
              <p:cNvSpPr/>
              <p:nvPr/>
            </p:nvSpPr>
            <p:spPr>
              <a:xfrm>
                <a:off x="1546615" y="4140327"/>
                <a:ext cx="30761" cy="30730"/>
              </a:xfrm>
              <a:custGeom>
                <a:avLst/>
                <a:gdLst>
                  <a:gd name="connsiteX0" fmla="*/ 0 w 30761"/>
                  <a:gd name="connsiteY0" fmla="*/ 30731 h 30730"/>
                  <a:gd name="connsiteX1" fmla="*/ 30761 w 30761"/>
                  <a:gd name="connsiteY1" fmla="*/ 0 h 30730"/>
                </a:gdLst>
                <a:ahLst/>
                <a:cxnLst>
                  <a:cxn ang="0">
                    <a:pos x="connsiteX0" y="connsiteY0"/>
                  </a:cxn>
                  <a:cxn ang="0">
                    <a:pos x="connsiteX1" y="connsiteY1"/>
                  </a:cxn>
                </a:cxnLst>
                <a:rect l="l" t="t" r="r" b="b"/>
                <a:pathLst>
                  <a:path w="30761" h="30730">
                    <a:moveTo>
                      <a:pt x="0" y="30731"/>
                    </a:moveTo>
                    <a:lnTo>
                      <a:pt x="30761" y="0"/>
                    </a:lnTo>
                  </a:path>
                </a:pathLst>
              </a:custGeom>
              <a:ln w="6833" cap="rnd">
                <a:solidFill>
                  <a:srgbClr val="1D1359"/>
                </a:solidFill>
                <a:prstDash val="solid"/>
                <a:round/>
              </a:ln>
            </p:spPr>
            <p:txBody>
              <a:bodyPr rtlCol="0" anchor="ctr"/>
              <a:lstStyle/>
              <a:p>
                <a:pPr defTabSz="1219170"/>
                <a:endParaRPr lang="pt-BR" sz="2400">
                  <a:solidFill>
                    <a:srgbClr val="000000"/>
                  </a:solidFill>
                  <a:latin typeface="Calibri"/>
                </a:endParaRPr>
              </a:p>
            </p:txBody>
          </p:sp>
          <p:sp>
            <p:nvSpPr>
              <p:cNvPr id="143" name="Freeform: Shape 142">
                <a:extLst>
                  <a:ext uri="{FF2B5EF4-FFF2-40B4-BE49-F238E27FC236}">
                    <a16:creationId xmlns:a16="http://schemas.microsoft.com/office/drawing/2014/main" id="{51F04B6B-EEAC-A46D-2017-B76312A27EB1}"/>
                  </a:ext>
                </a:extLst>
              </p:cNvPr>
              <p:cNvSpPr/>
              <p:nvPr/>
            </p:nvSpPr>
            <p:spPr>
              <a:xfrm>
                <a:off x="1448005" y="3868357"/>
                <a:ext cx="122877" cy="122755"/>
              </a:xfrm>
              <a:custGeom>
                <a:avLst/>
                <a:gdLst>
                  <a:gd name="connsiteX0" fmla="*/ 119802 w 122877"/>
                  <a:gd name="connsiteY0" fmla="*/ 41148 h 122755"/>
                  <a:gd name="connsiteX1" fmla="*/ 41873 w 122877"/>
                  <a:gd name="connsiteY1" fmla="*/ 119683 h 122755"/>
                  <a:gd name="connsiteX2" fmla="*/ 28201 w 122877"/>
                  <a:gd name="connsiteY2" fmla="*/ 119683 h 122755"/>
                  <a:gd name="connsiteX3" fmla="*/ 19315 w 122877"/>
                  <a:gd name="connsiteY3" fmla="*/ 111488 h 122755"/>
                  <a:gd name="connsiteX4" fmla="*/ 18631 w 122877"/>
                  <a:gd name="connsiteY4" fmla="*/ 19296 h 122755"/>
                  <a:gd name="connsiteX5" fmla="*/ 18631 w 122877"/>
                  <a:gd name="connsiteY5" fmla="*/ 19296 h 122755"/>
                  <a:gd name="connsiteX6" fmla="*/ 110915 w 122877"/>
                  <a:gd name="connsiteY6" fmla="*/ 18613 h 122755"/>
                  <a:gd name="connsiteX7" fmla="*/ 119802 w 122877"/>
                  <a:gd name="connsiteY7" fmla="*/ 26807 h 122755"/>
                  <a:gd name="connsiteX8" fmla="*/ 119802 w 122877"/>
                  <a:gd name="connsiteY8" fmla="*/ 41148 h 1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7" h="122755">
                    <a:moveTo>
                      <a:pt x="119802" y="41148"/>
                    </a:moveTo>
                    <a:lnTo>
                      <a:pt x="41873" y="119683"/>
                    </a:lnTo>
                    <a:cubicBezTo>
                      <a:pt x="37772" y="123780"/>
                      <a:pt x="31619" y="123780"/>
                      <a:pt x="28201" y="119683"/>
                    </a:cubicBezTo>
                    <a:lnTo>
                      <a:pt x="19315" y="111488"/>
                    </a:lnTo>
                    <a:cubicBezTo>
                      <a:pt x="-5978" y="86220"/>
                      <a:pt x="-6661" y="45246"/>
                      <a:pt x="18631" y="19296"/>
                    </a:cubicBezTo>
                    <a:lnTo>
                      <a:pt x="18631" y="19296"/>
                    </a:lnTo>
                    <a:cubicBezTo>
                      <a:pt x="43924" y="-5972"/>
                      <a:pt x="84939" y="-6655"/>
                      <a:pt x="110915" y="18613"/>
                    </a:cubicBezTo>
                    <a:lnTo>
                      <a:pt x="119802" y="26807"/>
                    </a:lnTo>
                    <a:cubicBezTo>
                      <a:pt x="123903" y="30905"/>
                      <a:pt x="123903" y="37051"/>
                      <a:pt x="119802" y="41148"/>
                    </a:cubicBezTo>
                    <a:close/>
                  </a:path>
                </a:pathLst>
              </a:custGeom>
              <a:noFill/>
              <a:ln w="6833" cap="rnd">
                <a:solidFill>
                  <a:schemeClr val="accent2"/>
                </a:solidFill>
                <a:prstDash val="solid"/>
                <a:round/>
              </a:ln>
            </p:spPr>
            <p:txBody>
              <a:bodyPr rtlCol="0" anchor="ctr"/>
              <a:lstStyle/>
              <a:p>
                <a:pPr defTabSz="1219170"/>
                <a:endParaRPr lang="pt-BR" sz="2400">
                  <a:solidFill>
                    <a:srgbClr val="000000"/>
                  </a:solidFill>
                  <a:latin typeface="Calibri"/>
                </a:endParaRPr>
              </a:p>
            </p:txBody>
          </p:sp>
        </p:grpSp>
      </p:grpSp>
      <p:sp>
        <p:nvSpPr>
          <p:cNvPr id="9" name="Text Placeholder 8">
            <a:extLst>
              <a:ext uri="{FF2B5EF4-FFF2-40B4-BE49-F238E27FC236}">
                <a16:creationId xmlns:a16="http://schemas.microsoft.com/office/drawing/2014/main" id="{72BE44B2-4E1E-6C49-A26A-C7F8CB8618B8}"/>
              </a:ext>
            </a:extLst>
          </p:cNvPr>
          <p:cNvSpPr>
            <a:spLocks noGrp="1"/>
          </p:cNvSpPr>
          <p:nvPr>
            <p:ph type="body" sz="quarter" idx="13"/>
          </p:nvPr>
        </p:nvSpPr>
        <p:spPr/>
        <p:txBody>
          <a:bodyPr/>
          <a:lstStyle/>
          <a:p>
            <a:r>
              <a:rPr lang="en-US" dirty="0">
                <a:solidFill>
                  <a:srgbClr val="FF0000"/>
                </a:solidFill>
              </a:rPr>
              <a:t>Functional &amp; non-Functional requirements</a:t>
            </a:r>
          </a:p>
        </p:txBody>
      </p:sp>
      <p:grpSp>
        <p:nvGrpSpPr>
          <p:cNvPr id="5" name="Group 4">
            <a:extLst>
              <a:ext uri="{FF2B5EF4-FFF2-40B4-BE49-F238E27FC236}">
                <a16:creationId xmlns:a16="http://schemas.microsoft.com/office/drawing/2014/main" id="{E00295E8-7347-E562-6E5F-ECE003415574}"/>
              </a:ext>
            </a:extLst>
          </p:cNvPr>
          <p:cNvGrpSpPr/>
          <p:nvPr/>
        </p:nvGrpSpPr>
        <p:grpSpPr>
          <a:xfrm>
            <a:off x="889000" y="1994397"/>
            <a:ext cx="203200" cy="203200"/>
            <a:chOff x="3200400" y="1123950"/>
            <a:chExt cx="152400" cy="152400"/>
          </a:xfrm>
        </p:grpSpPr>
        <p:sp>
          <p:nvSpPr>
            <p:cNvPr id="7" name="Rectangle 6">
              <a:extLst>
                <a:ext uri="{FF2B5EF4-FFF2-40B4-BE49-F238E27FC236}">
                  <a16:creationId xmlns:a16="http://schemas.microsoft.com/office/drawing/2014/main" id="{ACAB770D-04AA-4040-0B96-C5C9A51E7953}"/>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13" name="Graphic 12">
              <a:extLst>
                <a:ext uri="{FF2B5EF4-FFF2-40B4-BE49-F238E27FC236}">
                  <a16:creationId xmlns:a16="http://schemas.microsoft.com/office/drawing/2014/main" id="{3479D210-6723-CF1C-D7BA-2E67127F1C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grpSp>
        <p:nvGrpSpPr>
          <p:cNvPr id="15" name="Group 14">
            <a:extLst>
              <a:ext uri="{FF2B5EF4-FFF2-40B4-BE49-F238E27FC236}">
                <a16:creationId xmlns:a16="http://schemas.microsoft.com/office/drawing/2014/main" id="{DCA91CE3-794B-8D36-3317-F35067CAA11E}"/>
              </a:ext>
            </a:extLst>
          </p:cNvPr>
          <p:cNvGrpSpPr/>
          <p:nvPr/>
        </p:nvGrpSpPr>
        <p:grpSpPr>
          <a:xfrm>
            <a:off x="881572" y="2386753"/>
            <a:ext cx="203200" cy="203200"/>
            <a:chOff x="3200400" y="1123950"/>
            <a:chExt cx="152400" cy="152400"/>
          </a:xfrm>
        </p:grpSpPr>
        <p:sp>
          <p:nvSpPr>
            <p:cNvPr id="17" name="Rectangle 16">
              <a:extLst>
                <a:ext uri="{FF2B5EF4-FFF2-40B4-BE49-F238E27FC236}">
                  <a16:creationId xmlns:a16="http://schemas.microsoft.com/office/drawing/2014/main" id="{8CF9643C-FA4D-94B0-EF99-1A100408C314}"/>
                </a:ext>
              </a:extLst>
            </p:cNvPr>
            <p:cNvSpPr/>
            <p:nvPr/>
          </p:nvSpPr>
          <p:spPr>
            <a:xfrm>
              <a:off x="3200400" y="1123950"/>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pic>
          <p:nvPicPr>
            <p:cNvPr id="18" name="Graphic 17">
              <a:extLst>
                <a:ext uri="{FF2B5EF4-FFF2-40B4-BE49-F238E27FC236}">
                  <a16:creationId xmlns:a16="http://schemas.microsoft.com/office/drawing/2014/main" id="{6D81C9FD-C7D6-E3EA-7C04-65D700B6608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9484" y="1164014"/>
              <a:ext cx="116632" cy="77755"/>
            </a:xfrm>
            <a:prstGeom prst="rect">
              <a:avLst/>
            </a:prstGeom>
          </p:spPr>
        </p:pic>
      </p:grpSp>
    </p:spTree>
    <p:extLst>
      <p:ext uri="{BB962C8B-B14F-4D97-AF65-F5344CB8AC3E}">
        <p14:creationId xmlns:p14="http://schemas.microsoft.com/office/powerpoint/2010/main" val="2003007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F833076-04C6-D14A-9BAA-90C216551737}"/>
              </a:ext>
            </a:extLst>
          </p:cNvPr>
          <p:cNvCxnSpPr>
            <a:cxnSpLocks/>
          </p:cNvCxnSpPr>
          <p:nvPr/>
        </p:nvCxnSpPr>
        <p:spPr>
          <a:xfrm>
            <a:off x="1270631" y="2108200"/>
            <a:ext cx="0" cy="21112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3E7FB6-1980-D046-A1CD-7E1D1B93F320}"/>
              </a:ext>
            </a:extLst>
          </p:cNvPr>
          <p:cNvCxnSpPr>
            <a:cxnSpLocks/>
          </p:cNvCxnSpPr>
          <p:nvPr/>
        </p:nvCxnSpPr>
        <p:spPr>
          <a:xfrm>
            <a:off x="3630733" y="2108200"/>
            <a:ext cx="0" cy="21112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CF6B6E-C6A7-E544-B08D-07693A2AA6A1}"/>
              </a:ext>
            </a:extLst>
          </p:cNvPr>
          <p:cNvCxnSpPr>
            <a:cxnSpLocks/>
          </p:cNvCxnSpPr>
          <p:nvPr/>
        </p:nvCxnSpPr>
        <p:spPr>
          <a:xfrm>
            <a:off x="5957280" y="2108200"/>
            <a:ext cx="0" cy="21112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16A90A-637C-8E4A-A29C-98870C5DC8FF}"/>
              </a:ext>
            </a:extLst>
          </p:cNvPr>
          <p:cNvCxnSpPr>
            <a:cxnSpLocks/>
          </p:cNvCxnSpPr>
          <p:nvPr/>
        </p:nvCxnSpPr>
        <p:spPr>
          <a:xfrm>
            <a:off x="8272641" y="2108200"/>
            <a:ext cx="0" cy="56574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837E3F8-98A9-5D40-AC1E-73F44113F40C}"/>
              </a:ext>
            </a:extLst>
          </p:cNvPr>
          <p:cNvCxnSpPr>
            <a:cxnSpLocks/>
          </p:cNvCxnSpPr>
          <p:nvPr/>
        </p:nvCxnSpPr>
        <p:spPr>
          <a:xfrm>
            <a:off x="10643929" y="2108200"/>
            <a:ext cx="0" cy="4064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6E6A00F6-37CA-6341-A6C2-07FC2EB026DA}"/>
              </a:ext>
            </a:extLst>
          </p:cNvPr>
          <p:cNvSpPr/>
          <p:nvPr/>
        </p:nvSpPr>
        <p:spPr>
          <a:xfrm>
            <a:off x="8300649" y="2393400"/>
            <a:ext cx="1102936" cy="280544"/>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8" name="Rounded Rectangle 7">
            <a:extLst>
              <a:ext uri="{FF2B5EF4-FFF2-40B4-BE49-F238E27FC236}">
                <a16:creationId xmlns:a16="http://schemas.microsoft.com/office/drawing/2014/main" id="{41D16B4B-E8B1-4348-8E11-F3C6856143FA}"/>
              </a:ext>
            </a:extLst>
          </p:cNvPr>
          <p:cNvSpPr/>
          <p:nvPr/>
        </p:nvSpPr>
        <p:spPr>
          <a:xfrm>
            <a:off x="3962400" y="4696808"/>
            <a:ext cx="1102936" cy="280544"/>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3" name="Freeform: Shape 2">
            <a:extLst>
              <a:ext uri="{FF2B5EF4-FFF2-40B4-BE49-F238E27FC236}">
                <a16:creationId xmlns:a16="http://schemas.microsoft.com/office/drawing/2014/main" id="{75C25E68-ACD0-0A84-E958-760C0B01000B}"/>
              </a:ext>
            </a:extLst>
          </p:cNvPr>
          <p:cNvSpPr/>
          <p:nvPr/>
        </p:nvSpPr>
        <p:spPr>
          <a:xfrm>
            <a:off x="2461521" y="2968482"/>
            <a:ext cx="9772004" cy="3887741"/>
          </a:xfrm>
          <a:custGeom>
            <a:avLst/>
            <a:gdLst>
              <a:gd name="connsiteX0" fmla="*/ 0 w 7329003"/>
              <a:gd name="connsiteY0" fmla="*/ 2915807 h 2915806"/>
              <a:gd name="connsiteX1" fmla="*/ 2704015 w 7329003"/>
              <a:gd name="connsiteY1" fmla="*/ 1681864 h 2915806"/>
              <a:gd name="connsiteX2" fmla="*/ 3402019 w 7329003"/>
              <a:gd name="connsiteY2" fmla="*/ 1363062 h 2915806"/>
              <a:gd name="connsiteX3" fmla="*/ 2748016 w 7329003"/>
              <a:gd name="connsiteY3" fmla="*/ 753411 h 2915806"/>
              <a:gd name="connsiteX4" fmla="*/ 5274697 w 7329003"/>
              <a:gd name="connsiteY4" fmla="*/ 97837 h 2915806"/>
              <a:gd name="connsiteX5" fmla="*/ 7312708 w 7329003"/>
              <a:gd name="connsiteY5" fmla="*/ 0 h 2915806"/>
              <a:gd name="connsiteX6" fmla="*/ 7312708 w 7329003"/>
              <a:gd name="connsiteY6" fmla="*/ 192346 h 2915806"/>
              <a:gd name="connsiteX7" fmla="*/ 4059356 w 7329003"/>
              <a:gd name="connsiteY7" fmla="*/ 690183 h 2915806"/>
              <a:gd name="connsiteX8" fmla="*/ 4796027 w 7329003"/>
              <a:gd name="connsiteY8" fmla="*/ 1397005 h 2915806"/>
              <a:gd name="connsiteX9" fmla="*/ 3118684 w 7329003"/>
              <a:gd name="connsiteY9" fmla="*/ 2914476 h 29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29003" h="2915806">
                <a:moveTo>
                  <a:pt x="0" y="2915807"/>
                </a:moveTo>
                <a:cubicBezTo>
                  <a:pt x="572670" y="2514476"/>
                  <a:pt x="1483342" y="2050582"/>
                  <a:pt x="2704015" y="1681864"/>
                </a:cubicBezTo>
                <a:cubicBezTo>
                  <a:pt x="3189351" y="1535441"/>
                  <a:pt x="3407352" y="1480865"/>
                  <a:pt x="3402019" y="1363062"/>
                </a:cubicBezTo>
                <a:cubicBezTo>
                  <a:pt x="3395352" y="1219301"/>
                  <a:pt x="2748016" y="1116805"/>
                  <a:pt x="2748016" y="753411"/>
                </a:cubicBezTo>
                <a:cubicBezTo>
                  <a:pt x="2748016" y="390017"/>
                  <a:pt x="4004689" y="185025"/>
                  <a:pt x="5274697" y="97837"/>
                </a:cubicBezTo>
                <a:cubicBezTo>
                  <a:pt x="6383369" y="21963"/>
                  <a:pt x="7312708" y="0"/>
                  <a:pt x="7312708" y="0"/>
                </a:cubicBezTo>
                <a:cubicBezTo>
                  <a:pt x="7312708" y="0"/>
                  <a:pt x="7349375" y="192346"/>
                  <a:pt x="7312708" y="192346"/>
                </a:cubicBezTo>
                <a:cubicBezTo>
                  <a:pt x="5940033" y="192346"/>
                  <a:pt x="4107356" y="395341"/>
                  <a:pt x="4059356" y="690183"/>
                </a:cubicBezTo>
                <a:cubicBezTo>
                  <a:pt x="4011356" y="985025"/>
                  <a:pt x="4796027" y="815973"/>
                  <a:pt x="4796027" y="1397005"/>
                </a:cubicBezTo>
                <a:cubicBezTo>
                  <a:pt x="4796027" y="1834276"/>
                  <a:pt x="3802021" y="2336107"/>
                  <a:pt x="3118684" y="2914476"/>
                </a:cubicBezTo>
              </a:path>
            </a:pathLst>
          </a:custGeom>
          <a:solidFill>
            <a:schemeClr val="tx1">
              <a:lumMod val="75000"/>
              <a:lumOff val="25000"/>
            </a:schemeClr>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4" name="Freeform: Shape 3">
            <a:extLst>
              <a:ext uri="{FF2B5EF4-FFF2-40B4-BE49-F238E27FC236}">
                <a16:creationId xmlns:a16="http://schemas.microsoft.com/office/drawing/2014/main" id="{6D5D31E2-9F96-A0DE-4F50-DEBAFD84CF2A}"/>
              </a:ext>
            </a:extLst>
          </p:cNvPr>
          <p:cNvSpPr/>
          <p:nvPr/>
        </p:nvSpPr>
        <p:spPr>
          <a:xfrm>
            <a:off x="4608200" y="3089170"/>
            <a:ext cx="7614264" cy="3755517"/>
          </a:xfrm>
          <a:custGeom>
            <a:avLst/>
            <a:gdLst>
              <a:gd name="connsiteX0" fmla="*/ 5710699 w 5710698"/>
              <a:gd name="connsiteY0" fmla="*/ 0 h 2816638"/>
              <a:gd name="connsiteX1" fmla="*/ 1782010 w 5710698"/>
              <a:gd name="connsiteY1" fmla="*/ 657571 h 2816638"/>
              <a:gd name="connsiteX2" fmla="*/ 2506014 w 5710698"/>
              <a:gd name="connsiteY2" fmla="*/ 1309151 h 2816638"/>
              <a:gd name="connsiteX3" fmla="*/ 0 w 5710698"/>
              <a:gd name="connsiteY3" fmla="*/ 2816639 h 2816638"/>
            </a:gdLst>
            <a:ahLst/>
            <a:cxnLst>
              <a:cxn ang="0">
                <a:pos x="connsiteX0" y="connsiteY0"/>
              </a:cxn>
              <a:cxn ang="0">
                <a:pos x="connsiteX1" y="connsiteY1"/>
              </a:cxn>
              <a:cxn ang="0">
                <a:pos x="connsiteX2" y="connsiteY2"/>
              </a:cxn>
              <a:cxn ang="0">
                <a:pos x="connsiteX3" y="connsiteY3"/>
              </a:cxn>
            </a:cxnLst>
            <a:rect l="l" t="t" r="r" b="b"/>
            <a:pathLst>
              <a:path w="5710698" h="2816638">
                <a:moveTo>
                  <a:pt x="5710699" y="0"/>
                </a:moveTo>
                <a:cubicBezTo>
                  <a:pt x="4661360" y="0"/>
                  <a:pt x="1782010" y="149085"/>
                  <a:pt x="1782010" y="657571"/>
                </a:cubicBezTo>
                <a:cubicBezTo>
                  <a:pt x="1782010" y="931115"/>
                  <a:pt x="2506014" y="1009651"/>
                  <a:pt x="2506014" y="1309151"/>
                </a:cubicBezTo>
                <a:cubicBezTo>
                  <a:pt x="2506014" y="1749751"/>
                  <a:pt x="1013339" y="2153744"/>
                  <a:pt x="0" y="2816639"/>
                </a:cubicBezTo>
              </a:path>
            </a:pathLst>
          </a:custGeom>
          <a:noFill/>
          <a:ln w="19987" cap="flat">
            <a:solidFill>
              <a:schemeClr val="bg1"/>
            </a:solidFill>
            <a:prstDash val="solid"/>
            <a:miter/>
          </a:ln>
        </p:spPr>
        <p:txBody>
          <a:bodyPr rtlCol="0" anchor="ctr"/>
          <a:lstStyle/>
          <a:p>
            <a:pPr defTabSz="1219170"/>
            <a:endParaRPr lang="pt-BR" sz="2400">
              <a:solidFill>
                <a:srgbClr val="000000"/>
              </a:solidFill>
              <a:latin typeface="Calibri"/>
            </a:endParaRPr>
          </a:p>
        </p:txBody>
      </p:sp>
      <p:sp>
        <p:nvSpPr>
          <p:cNvPr id="5" name="Freeform: Shape 4">
            <a:extLst>
              <a:ext uri="{FF2B5EF4-FFF2-40B4-BE49-F238E27FC236}">
                <a16:creationId xmlns:a16="http://schemas.microsoft.com/office/drawing/2014/main" id="{87EBF248-CBA5-A720-BC74-6A0D01F6254C}"/>
              </a:ext>
            </a:extLst>
          </p:cNvPr>
          <p:cNvSpPr/>
          <p:nvPr/>
        </p:nvSpPr>
        <p:spPr>
          <a:xfrm>
            <a:off x="3037524" y="4225941"/>
            <a:ext cx="1159117" cy="1600443"/>
          </a:xfrm>
          <a:custGeom>
            <a:avLst/>
            <a:gdLst>
              <a:gd name="connsiteX0" fmla="*/ 869338 w 869338"/>
              <a:gd name="connsiteY0" fmla="*/ 433944 h 1200332"/>
              <a:gd name="connsiteX1" fmla="*/ 456669 w 869338"/>
              <a:gd name="connsiteY1" fmla="*/ 1189351 h 1200332"/>
              <a:gd name="connsiteX2" fmla="*/ 412669 w 869338"/>
              <a:gd name="connsiteY2" fmla="*/ 1189351 h 1200332"/>
              <a:gd name="connsiteX3" fmla="*/ 0 w 869338"/>
              <a:gd name="connsiteY3" fmla="*/ 433944 h 1200332"/>
              <a:gd name="connsiteX4" fmla="*/ 434669 w 869338"/>
              <a:gd name="connsiteY4" fmla="*/ 0 h 1200332"/>
              <a:gd name="connsiteX5" fmla="*/ 869338 w 869338"/>
              <a:gd name="connsiteY5" fmla="*/ 433944 h 120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338" h="1200332">
                <a:moveTo>
                  <a:pt x="869338" y="433944"/>
                </a:moveTo>
                <a:cubicBezTo>
                  <a:pt x="869338" y="640932"/>
                  <a:pt x="545336" y="1074875"/>
                  <a:pt x="456669" y="1189351"/>
                </a:cubicBezTo>
                <a:cubicBezTo>
                  <a:pt x="445336" y="1203993"/>
                  <a:pt x="423336" y="1203993"/>
                  <a:pt x="412669" y="1189351"/>
                </a:cubicBezTo>
                <a:cubicBezTo>
                  <a:pt x="324002" y="1074875"/>
                  <a:pt x="0" y="640932"/>
                  <a:pt x="0" y="433944"/>
                </a:cubicBezTo>
                <a:cubicBezTo>
                  <a:pt x="0" y="194343"/>
                  <a:pt x="194668" y="0"/>
                  <a:pt x="434669" y="0"/>
                </a:cubicBezTo>
                <a:cubicBezTo>
                  <a:pt x="674671" y="0"/>
                  <a:pt x="869338" y="194343"/>
                  <a:pt x="869338" y="433944"/>
                </a:cubicBezTo>
                <a:close/>
              </a:path>
            </a:pathLst>
          </a:custGeom>
          <a:solidFill>
            <a:schemeClr val="accent2"/>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6" name="Freeform: Shape 5">
            <a:extLst>
              <a:ext uri="{FF2B5EF4-FFF2-40B4-BE49-F238E27FC236}">
                <a16:creationId xmlns:a16="http://schemas.microsoft.com/office/drawing/2014/main" id="{D56A9908-6E6E-FF46-62F7-9E34419CA6C0}"/>
              </a:ext>
            </a:extLst>
          </p:cNvPr>
          <p:cNvSpPr/>
          <p:nvPr/>
        </p:nvSpPr>
        <p:spPr>
          <a:xfrm>
            <a:off x="7995774" y="2262104"/>
            <a:ext cx="555557" cy="753853"/>
          </a:xfrm>
          <a:custGeom>
            <a:avLst/>
            <a:gdLst>
              <a:gd name="connsiteX0" fmla="*/ 416669 w 416668"/>
              <a:gd name="connsiteY0" fmla="*/ 207654 h 565390"/>
              <a:gd name="connsiteX1" fmla="*/ 230668 w 416668"/>
              <a:gd name="connsiteY1" fmla="*/ 554409 h 565390"/>
              <a:gd name="connsiteX2" fmla="*/ 186001 w 416668"/>
              <a:gd name="connsiteY2" fmla="*/ 554409 h 565390"/>
              <a:gd name="connsiteX3" fmla="*/ 0 w 416668"/>
              <a:gd name="connsiteY3" fmla="*/ 207654 h 565390"/>
              <a:gd name="connsiteX4" fmla="*/ 208001 w 416668"/>
              <a:gd name="connsiteY4" fmla="*/ 0 h 565390"/>
              <a:gd name="connsiteX5" fmla="*/ 416669 w 416668"/>
              <a:gd name="connsiteY5" fmla="*/ 207654 h 56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668" h="565390">
                <a:moveTo>
                  <a:pt x="416669" y="207654"/>
                </a:moveTo>
                <a:cubicBezTo>
                  <a:pt x="416669" y="298835"/>
                  <a:pt x="284668" y="483195"/>
                  <a:pt x="230668" y="554409"/>
                </a:cubicBezTo>
                <a:cubicBezTo>
                  <a:pt x="219335" y="569052"/>
                  <a:pt x="197335" y="569052"/>
                  <a:pt x="186001" y="554409"/>
                </a:cubicBezTo>
                <a:cubicBezTo>
                  <a:pt x="132001" y="483195"/>
                  <a:pt x="0" y="299501"/>
                  <a:pt x="0" y="207654"/>
                </a:cubicBezTo>
                <a:cubicBezTo>
                  <a:pt x="0" y="92512"/>
                  <a:pt x="93334" y="0"/>
                  <a:pt x="208001" y="0"/>
                </a:cubicBezTo>
                <a:cubicBezTo>
                  <a:pt x="323335" y="0"/>
                  <a:pt x="416669" y="93178"/>
                  <a:pt x="416669" y="207654"/>
                </a:cubicBezTo>
                <a:close/>
              </a:path>
            </a:pathLst>
          </a:custGeom>
          <a:solidFill>
            <a:schemeClr val="accent4"/>
          </a:solidFill>
          <a:ln w="6662" cap="flat">
            <a:noFill/>
            <a:prstDash val="solid"/>
            <a:miter/>
          </a:ln>
        </p:spPr>
        <p:txBody>
          <a:bodyPr rtlCol="0" anchor="ctr"/>
          <a:lstStyle/>
          <a:p>
            <a:pPr defTabSz="1219170"/>
            <a:endParaRPr lang="pt-BR" sz="2400">
              <a:solidFill>
                <a:srgbClr val="000000"/>
              </a:solidFill>
              <a:latin typeface="Calibri"/>
            </a:endParaRPr>
          </a:p>
        </p:txBody>
      </p:sp>
      <p:grpSp>
        <p:nvGrpSpPr>
          <p:cNvPr id="17" name="Graphic 6">
            <a:extLst>
              <a:ext uri="{FF2B5EF4-FFF2-40B4-BE49-F238E27FC236}">
                <a16:creationId xmlns:a16="http://schemas.microsoft.com/office/drawing/2014/main" id="{2A6A2FC4-D64B-6D38-95E3-BC3867687ED4}"/>
              </a:ext>
            </a:extLst>
          </p:cNvPr>
          <p:cNvGrpSpPr/>
          <p:nvPr/>
        </p:nvGrpSpPr>
        <p:grpSpPr>
          <a:xfrm>
            <a:off x="411675" y="4225941"/>
            <a:ext cx="1695216" cy="2292179"/>
            <a:chOff x="308756" y="3169456"/>
            <a:chExt cx="1271412" cy="1719134"/>
          </a:xfrm>
        </p:grpSpPr>
        <p:sp>
          <p:nvSpPr>
            <p:cNvPr id="18" name="Freeform: Shape 17">
              <a:extLst>
                <a:ext uri="{FF2B5EF4-FFF2-40B4-BE49-F238E27FC236}">
                  <a16:creationId xmlns:a16="http://schemas.microsoft.com/office/drawing/2014/main" id="{1F75DABD-EAC5-C2E9-66CC-AB15B2189B85}"/>
                </a:ext>
              </a:extLst>
            </p:cNvPr>
            <p:cNvSpPr/>
            <p:nvPr/>
          </p:nvSpPr>
          <p:spPr>
            <a:xfrm>
              <a:off x="880802" y="3169456"/>
              <a:ext cx="138000" cy="1719134"/>
            </a:xfrm>
            <a:custGeom>
              <a:avLst/>
              <a:gdLst>
                <a:gd name="connsiteX0" fmla="*/ 87334 w 138000"/>
                <a:gd name="connsiteY0" fmla="*/ 1719135 h 1719134"/>
                <a:gd name="connsiteX1" fmla="*/ 50667 w 138000"/>
                <a:gd name="connsiteY1" fmla="*/ 1719135 h 1719134"/>
                <a:gd name="connsiteX2" fmla="*/ 0 w 138000"/>
                <a:gd name="connsiteY2" fmla="*/ 1668553 h 1719134"/>
                <a:gd name="connsiteX3" fmla="*/ 0 w 138000"/>
                <a:gd name="connsiteY3" fmla="*/ 50582 h 1719134"/>
                <a:gd name="connsiteX4" fmla="*/ 50667 w 138000"/>
                <a:gd name="connsiteY4" fmla="*/ 0 h 1719134"/>
                <a:gd name="connsiteX5" fmla="*/ 87334 w 138000"/>
                <a:gd name="connsiteY5" fmla="*/ 0 h 1719134"/>
                <a:gd name="connsiteX6" fmla="*/ 138001 w 138000"/>
                <a:gd name="connsiteY6" fmla="*/ 50582 h 1719134"/>
                <a:gd name="connsiteX7" fmla="*/ 138001 w 138000"/>
                <a:gd name="connsiteY7" fmla="*/ 1667887 h 1719134"/>
                <a:gd name="connsiteX8" fmla="*/ 87334 w 138000"/>
                <a:gd name="connsiteY8" fmla="*/ 1719135 h 17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 h="1719134">
                  <a:moveTo>
                    <a:pt x="87334" y="1719135"/>
                  </a:moveTo>
                  <a:lnTo>
                    <a:pt x="50667" y="1719135"/>
                  </a:lnTo>
                  <a:cubicBezTo>
                    <a:pt x="22667" y="1719135"/>
                    <a:pt x="0" y="1696506"/>
                    <a:pt x="0" y="1668553"/>
                  </a:cubicBezTo>
                  <a:lnTo>
                    <a:pt x="0" y="50582"/>
                  </a:lnTo>
                  <a:cubicBezTo>
                    <a:pt x="0" y="22629"/>
                    <a:pt x="22667" y="0"/>
                    <a:pt x="50667" y="0"/>
                  </a:cubicBezTo>
                  <a:lnTo>
                    <a:pt x="87334" y="0"/>
                  </a:lnTo>
                  <a:cubicBezTo>
                    <a:pt x="115334" y="0"/>
                    <a:pt x="138001" y="22629"/>
                    <a:pt x="138001" y="50582"/>
                  </a:cubicBezTo>
                  <a:lnTo>
                    <a:pt x="138001" y="1667887"/>
                  </a:lnTo>
                  <a:cubicBezTo>
                    <a:pt x="138001" y="1695840"/>
                    <a:pt x="115334" y="1719135"/>
                    <a:pt x="87334" y="1719135"/>
                  </a:cubicBezTo>
                  <a:close/>
                </a:path>
              </a:pathLst>
            </a:custGeom>
            <a:solidFill>
              <a:schemeClr val="accent1"/>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29" name="Freeform: Shape 28">
              <a:extLst>
                <a:ext uri="{FF2B5EF4-FFF2-40B4-BE49-F238E27FC236}">
                  <a16:creationId xmlns:a16="http://schemas.microsoft.com/office/drawing/2014/main" id="{8B9A60C1-C5E8-2DD0-F338-747FE3197725}"/>
                </a:ext>
              </a:extLst>
            </p:cNvPr>
            <p:cNvSpPr/>
            <p:nvPr/>
          </p:nvSpPr>
          <p:spPr>
            <a:xfrm>
              <a:off x="308756" y="3256644"/>
              <a:ext cx="1236715" cy="660982"/>
            </a:xfrm>
            <a:custGeom>
              <a:avLst/>
              <a:gdLst>
                <a:gd name="connsiteX0" fmla="*/ 1166049 w 1236715"/>
                <a:gd name="connsiteY0" fmla="*/ 660898 h 660982"/>
                <a:gd name="connsiteX1" fmla="*/ 16709 w 1236715"/>
                <a:gd name="connsiteY1" fmla="*/ 621631 h 660982"/>
                <a:gd name="connsiteX2" fmla="*/ 42 w 1236715"/>
                <a:gd name="connsiteY2" fmla="*/ 602995 h 660982"/>
                <a:gd name="connsiteX3" fmla="*/ 22042 w 1236715"/>
                <a:gd name="connsiteY3" fmla="*/ 71215 h 660982"/>
                <a:gd name="connsiteX4" fmla="*/ 34709 w 1236715"/>
                <a:gd name="connsiteY4" fmla="*/ 45258 h 660982"/>
                <a:gd name="connsiteX5" fmla="*/ 90709 w 1236715"/>
                <a:gd name="connsiteY5" fmla="*/ 0 h 660982"/>
                <a:gd name="connsiteX6" fmla="*/ 1236716 w 1236715"/>
                <a:gd name="connsiteY6" fmla="*/ 614975 h 660982"/>
                <a:gd name="connsiteX7" fmla="*/ 1189382 w 1236715"/>
                <a:gd name="connsiteY7" fmla="*/ 652912 h 660982"/>
                <a:gd name="connsiteX8" fmla="*/ 1166049 w 1236715"/>
                <a:gd name="connsiteY8" fmla="*/ 660898 h 6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715" h="660982">
                  <a:moveTo>
                    <a:pt x="1166049" y="660898"/>
                  </a:moveTo>
                  <a:lnTo>
                    <a:pt x="16709" y="621631"/>
                  </a:lnTo>
                  <a:cubicBezTo>
                    <a:pt x="6709" y="620965"/>
                    <a:pt x="-625" y="612978"/>
                    <a:pt x="42" y="602995"/>
                  </a:cubicBezTo>
                  <a:lnTo>
                    <a:pt x="22042" y="71215"/>
                  </a:lnTo>
                  <a:cubicBezTo>
                    <a:pt x="22709" y="61231"/>
                    <a:pt x="27376" y="51913"/>
                    <a:pt x="34709" y="45258"/>
                  </a:cubicBezTo>
                  <a:lnTo>
                    <a:pt x="90709" y="0"/>
                  </a:lnTo>
                  <a:lnTo>
                    <a:pt x="1236716" y="614975"/>
                  </a:lnTo>
                  <a:lnTo>
                    <a:pt x="1189382" y="652912"/>
                  </a:lnTo>
                  <a:cubicBezTo>
                    <a:pt x="1182715" y="658236"/>
                    <a:pt x="1174715" y="661564"/>
                    <a:pt x="1166049" y="660898"/>
                  </a:cubicBezTo>
                  <a:close/>
                </a:path>
              </a:pathLst>
            </a:custGeom>
            <a:solidFill>
              <a:schemeClr val="bg1"/>
            </a:solidFill>
            <a:ln w="6662"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30" name="Freeform: Shape 29">
              <a:extLst>
                <a:ext uri="{FF2B5EF4-FFF2-40B4-BE49-F238E27FC236}">
                  <a16:creationId xmlns:a16="http://schemas.microsoft.com/office/drawing/2014/main" id="{94A09F93-1A8C-3160-CD28-FEEA68CF95EB}"/>
                </a:ext>
              </a:extLst>
            </p:cNvPr>
            <p:cNvSpPr/>
            <p:nvPr/>
          </p:nvSpPr>
          <p:spPr>
            <a:xfrm>
              <a:off x="365436" y="3251290"/>
              <a:ext cx="1214732" cy="627014"/>
            </a:xfrm>
            <a:custGeom>
              <a:avLst/>
              <a:gdLst>
                <a:gd name="connsiteX0" fmla="*/ 1167370 w 1214732"/>
                <a:gd name="connsiteY0" fmla="*/ 626985 h 627014"/>
                <a:gd name="connsiteX1" fmla="*/ 24030 w 1214732"/>
                <a:gd name="connsiteY1" fmla="*/ 581061 h 627014"/>
                <a:gd name="connsiteX2" fmla="*/ 30 w 1214732"/>
                <a:gd name="connsiteY2" fmla="*/ 555105 h 627014"/>
                <a:gd name="connsiteX3" fmla="*/ 21363 w 1214732"/>
                <a:gd name="connsiteY3" fmla="*/ 23990 h 627014"/>
                <a:gd name="connsiteX4" fmla="*/ 47363 w 1214732"/>
                <a:gd name="connsiteY4" fmla="*/ 30 h 627014"/>
                <a:gd name="connsiteX5" fmla="*/ 1190703 w 1214732"/>
                <a:gd name="connsiteY5" fmla="*/ 45953 h 627014"/>
                <a:gd name="connsiteX6" fmla="*/ 1214703 w 1214732"/>
                <a:gd name="connsiteY6" fmla="*/ 71910 h 627014"/>
                <a:gd name="connsiteX7" fmla="*/ 1193370 w 1214732"/>
                <a:gd name="connsiteY7" fmla="*/ 603025 h 627014"/>
                <a:gd name="connsiteX8" fmla="*/ 1167370 w 1214732"/>
                <a:gd name="connsiteY8" fmla="*/ 626985 h 62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732" h="627014">
                  <a:moveTo>
                    <a:pt x="1167370" y="626985"/>
                  </a:moveTo>
                  <a:lnTo>
                    <a:pt x="24030" y="581061"/>
                  </a:lnTo>
                  <a:cubicBezTo>
                    <a:pt x="10030" y="580396"/>
                    <a:pt x="-637" y="569081"/>
                    <a:pt x="30" y="555105"/>
                  </a:cubicBezTo>
                  <a:lnTo>
                    <a:pt x="21363" y="23990"/>
                  </a:lnTo>
                  <a:cubicBezTo>
                    <a:pt x="22030" y="10013"/>
                    <a:pt x="33363" y="-636"/>
                    <a:pt x="47363" y="30"/>
                  </a:cubicBezTo>
                  <a:lnTo>
                    <a:pt x="1190703" y="45953"/>
                  </a:lnTo>
                  <a:cubicBezTo>
                    <a:pt x="1204703" y="46619"/>
                    <a:pt x="1215370" y="57933"/>
                    <a:pt x="1214703" y="71910"/>
                  </a:cubicBezTo>
                  <a:lnTo>
                    <a:pt x="1193370" y="603025"/>
                  </a:lnTo>
                  <a:cubicBezTo>
                    <a:pt x="1192703" y="617001"/>
                    <a:pt x="1181370" y="627650"/>
                    <a:pt x="1167370" y="626985"/>
                  </a:cubicBezTo>
                  <a:close/>
                </a:path>
              </a:pathLst>
            </a:custGeom>
            <a:solidFill>
              <a:schemeClr val="accent1"/>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31" name="Freeform: Shape 30">
              <a:extLst>
                <a:ext uri="{FF2B5EF4-FFF2-40B4-BE49-F238E27FC236}">
                  <a16:creationId xmlns:a16="http://schemas.microsoft.com/office/drawing/2014/main" id="{B6BD360D-C0A8-4242-9921-0A6779537A1C}"/>
                </a:ext>
              </a:extLst>
            </p:cNvPr>
            <p:cNvSpPr/>
            <p:nvPr/>
          </p:nvSpPr>
          <p:spPr>
            <a:xfrm>
              <a:off x="320132" y="3815713"/>
              <a:ext cx="63333" cy="51913"/>
            </a:xfrm>
            <a:custGeom>
              <a:avLst/>
              <a:gdLst>
                <a:gd name="connsiteX0" fmla="*/ 63334 w 63333"/>
                <a:gd name="connsiteY0" fmla="*/ 0 h 51913"/>
                <a:gd name="connsiteX1" fmla="*/ 0 w 63333"/>
                <a:gd name="connsiteY1" fmla="*/ 51913 h 51913"/>
              </a:gdLst>
              <a:ahLst/>
              <a:cxnLst>
                <a:cxn ang="0">
                  <a:pos x="connsiteX0" y="connsiteY0"/>
                </a:cxn>
                <a:cxn ang="0">
                  <a:pos x="connsiteX1" y="connsiteY1"/>
                </a:cxn>
              </a:cxnLst>
              <a:rect l="l" t="t" r="r" b="b"/>
              <a:pathLst>
                <a:path w="63333" h="51913">
                  <a:moveTo>
                    <a:pt x="63334" y="0"/>
                  </a:moveTo>
                  <a:lnTo>
                    <a:pt x="0" y="51913"/>
                  </a:lnTo>
                </a:path>
              </a:pathLst>
            </a:custGeom>
            <a:ln w="6662" cap="flat">
              <a:solidFill>
                <a:schemeClr val="accent1"/>
              </a:solidFill>
              <a:prstDash val="solid"/>
              <a:miter/>
            </a:ln>
          </p:spPr>
          <p:txBody>
            <a:bodyPr rtlCol="0" anchor="ctr"/>
            <a:lstStyle/>
            <a:p>
              <a:pPr defTabSz="1219170"/>
              <a:endParaRPr lang="pt-BR" sz="2400">
                <a:solidFill>
                  <a:srgbClr val="000000"/>
                </a:solidFill>
                <a:latin typeface="Calibri"/>
              </a:endParaRPr>
            </a:p>
          </p:txBody>
        </p:sp>
      </p:grpSp>
      <p:grpSp>
        <p:nvGrpSpPr>
          <p:cNvPr id="36" name="Graphic 6">
            <a:extLst>
              <a:ext uri="{FF2B5EF4-FFF2-40B4-BE49-F238E27FC236}">
                <a16:creationId xmlns:a16="http://schemas.microsoft.com/office/drawing/2014/main" id="{B2C9E55B-BAE9-5E05-38F7-4F283AD573F5}"/>
              </a:ext>
            </a:extLst>
          </p:cNvPr>
          <p:cNvGrpSpPr/>
          <p:nvPr/>
        </p:nvGrpSpPr>
        <p:grpSpPr>
          <a:xfrm>
            <a:off x="10024230" y="2234595"/>
            <a:ext cx="1430485" cy="1590237"/>
            <a:chOff x="7518172" y="1675946"/>
            <a:chExt cx="1072864" cy="1192678"/>
          </a:xfrm>
        </p:grpSpPr>
        <p:sp>
          <p:nvSpPr>
            <p:cNvPr id="37" name="Freeform: Shape 36">
              <a:extLst>
                <a:ext uri="{FF2B5EF4-FFF2-40B4-BE49-F238E27FC236}">
                  <a16:creationId xmlns:a16="http://schemas.microsoft.com/office/drawing/2014/main" id="{BD73C1B1-B504-2F2B-D006-CB4A14C36A19}"/>
                </a:ext>
              </a:extLst>
            </p:cNvPr>
            <p:cNvSpPr/>
            <p:nvPr/>
          </p:nvSpPr>
          <p:spPr>
            <a:xfrm>
              <a:off x="7950841" y="1675946"/>
              <a:ext cx="74000" cy="1192678"/>
            </a:xfrm>
            <a:custGeom>
              <a:avLst/>
              <a:gdLst>
                <a:gd name="connsiteX0" fmla="*/ 52667 w 74000"/>
                <a:gd name="connsiteY0" fmla="*/ 1192679 h 1192678"/>
                <a:gd name="connsiteX1" fmla="*/ 21333 w 74000"/>
                <a:gd name="connsiteY1" fmla="*/ 1192679 h 1192678"/>
                <a:gd name="connsiteX2" fmla="*/ 0 w 74000"/>
                <a:gd name="connsiteY2" fmla="*/ 1171381 h 1192678"/>
                <a:gd name="connsiteX3" fmla="*/ 0 w 74000"/>
                <a:gd name="connsiteY3" fmla="*/ 21298 h 1192678"/>
                <a:gd name="connsiteX4" fmla="*/ 21333 w 74000"/>
                <a:gd name="connsiteY4" fmla="*/ 0 h 1192678"/>
                <a:gd name="connsiteX5" fmla="*/ 52667 w 74000"/>
                <a:gd name="connsiteY5" fmla="*/ 0 h 1192678"/>
                <a:gd name="connsiteX6" fmla="*/ 74000 w 74000"/>
                <a:gd name="connsiteY6" fmla="*/ 21298 h 1192678"/>
                <a:gd name="connsiteX7" fmla="*/ 74000 w 74000"/>
                <a:gd name="connsiteY7" fmla="*/ 1171381 h 1192678"/>
                <a:gd name="connsiteX8" fmla="*/ 52667 w 74000"/>
                <a:gd name="connsiteY8" fmla="*/ 1192679 h 11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00" h="1192678">
                  <a:moveTo>
                    <a:pt x="52667" y="1192679"/>
                  </a:moveTo>
                  <a:lnTo>
                    <a:pt x="21333" y="1192679"/>
                  </a:lnTo>
                  <a:cubicBezTo>
                    <a:pt x="9334" y="1192679"/>
                    <a:pt x="0" y="1183361"/>
                    <a:pt x="0" y="1171381"/>
                  </a:cubicBezTo>
                  <a:lnTo>
                    <a:pt x="0" y="21298"/>
                  </a:lnTo>
                  <a:cubicBezTo>
                    <a:pt x="0" y="9318"/>
                    <a:pt x="9334" y="0"/>
                    <a:pt x="21333" y="0"/>
                  </a:cubicBezTo>
                  <a:lnTo>
                    <a:pt x="52667" y="0"/>
                  </a:lnTo>
                  <a:cubicBezTo>
                    <a:pt x="64667" y="0"/>
                    <a:pt x="74000" y="9318"/>
                    <a:pt x="74000" y="21298"/>
                  </a:cubicBezTo>
                  <a:lnTo>
                    <a:pt x="74000" y="1171381"/>
                  </a:lnTo>
                  <a:cubicBezTo>
                    <a:pt x="74000" y="1183361"/>
                    <a:pt x="64667" y="1192679"/>
                    <a:pt x="52667" y="1192679"/>
                  </a:cubicBezTo>
                  <a:close/>
                </a:path>
              </a:pathLst>
            </a:custGeom>
            <a:solidFill>
              <a:schemeClr val="accent5"/>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38" name="Freeform: Shape 37">
              <a:extLst>
                <a:ext uri="{FF2B5EF4-FFF2-40B4-BE49-F238E27FC236}">
                  <a16:creationId xmlns:a16="http://schemas.microsoft.com/office/drawing/2014/main" id="{357D85EE-6E6D-3588-EC73-F8B27AC806AA}"/>
                </a:ext>
              </a:extLst>
            </p:cNvPr>
            <p:cNvSpPr/>
            <p:nvPr/>
          </p:nvSpPr>
          <p:spPr>
            <a:xfrm>
              <a:off x="7518172" y="1780438"/>
              <a:ext cx="847337" cy="420632"/>
            </a:xfrm>
            <a:custGeom>
              <a:avLst/>
              <a:gdLst>
                <a:gd name="connsiteX0" fmla="*/ 786005 w 847337"/>
                <a:gd name="connsiteY0" fmla="*/ 386689 h 420632"/>
                <a:gd name="connsiteX1" fmla="*/ 24666 w 847337"/>
                <a:gd name="connsiteY1" fmla="*/ 420632 h 420632"/>
                <a:gd name="connsiteX2" fmla="*/ 11333 w 847337"/>
                <a:gd name="connsiteY2" fmla="*/ 408652 h 420632"/>
                <a:gd name="connsiteX3" fmla="*/ 0 w 847337"/>
                <a:gd name="connsiteY3" fmla="*/ 41930 h 420632"/>
                <a:gd name="connsiteX4" fmla="*/ 4000 w 847337"/>
                <a:gd name="connsiteY4" fmla="*/ 32612 h 420632"/>
                <a:gd name="connsiteX5" fmla="*/ 35334 w 847337"/>
                <a:gd name="connsiteY5" fmla="*/ 1331 h 420632"/>
                <a:gd name="connsiteX6" fmla="*/ 798671 w 847337"/>
                <a:gd name="connsiteY6" fmla="*/ 0 h 420632"/>
                <a:gd name="connsiteX7" fmla="*/ 847338 w 847337"/>
                <a:gd name="connsiteY7" fmla="*/ 351414 h 420632"/>
                <a:gd name="connsiteX8" fmla="*/ 792005 w 847337"/>
                <a:gd name="connsiteY8" fmla="*/ 385358 h 420632"/>
                <a:gd name="connsiteX9" fmla="*/ 786005 w 847337"/>
                <a:gd name="connsiteY9" fmla="*/ 386689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337" h="420632">
                  <a:moveTo>
                    <a:pt x="786005" y="386689"/>
                  </a:moveTo>
                  <a:lnTo>
                    <a:pt x="24666" y="420632"/>
                  </a:lnTo>
                  <a:cubicBezTo>
                    <a:pt x="17333" y="420632"/>
                    <a:pt x="12000" y="415308"/>
                    <a:pt x="11333" y="408652"/>
                  </a:cubicBezTo>
                  <a:lnTo>
                    <a:pt x="0" y="41930"/>
                  </a:lnTo>
                  <a:cubicBezTo>
                    <a:pt x="0" y="38602"/>
                    <a:pt x="1333" y="35275"/>
                    <a:pt x="4000" y="32612"/>
                  </a:cubicBezTo>
                  <a:lnTo>
                    <a:pt x="35334" y="1331"/>
                  </a:lnTo>
                  <a:lnTo>
                    <a:pt x="798671" y="0"/>
                  </a:lnTo>
                  <a:lnTo>
                    <a:pt x="847338" y="351414"/>
                  </a:lnTo>
                  <a:lnTo>
                    <a:pt x="792005" y="385358"/>
                  </a:lnTo>
                  <a:cubicBezTo>
                    <a:pt x="790004" y="386023"/>
                    <a:pt x="788004" y="386689"/>
                    <a:pt x="786005" y="386689"/>
                  </a:cubicBezTo>
                  <a:close/>
                </a:path>
              </a:pathLst>
            </a:custGeom>
            <a:solidFill>
              <a:schemeClr val="bg1"/>
            </a:solidFill>
            <a:ln w="6662" cap="flat">
              <a:solidFill>
                <a:schemeClr val="accent5"/>
              </a:solidFill>
              <a:prstDash val="solid"/>
              <a:miter/>
            </a:ln>
          </p:spPr>
          <p:txBody>
            <a:bodyPr rtlCol="0" anchor="ctr"/>
            <a:lstStyle/>
            <a:p>
              <a:pPr defTabSz="1219170"/>
              <a:endParaRPr lang="pt-BR" sz="2400">
                <a:solidFill>
                  <a:srgbClr val="000000"/>
                </a:solidFill>
                <a:latin typeface="Calibri"/>
              </a:endParaRPr>
            </a:p>
          </p:txBody>
        </p:sp>
        <p:sp>
          <p:nvSpPr>
            <p:cNvPr id="39" name="Freeform: Shape 38">
              <a:extLst>
                <a:ext uri="{FF2B5EF4-FFF2-40B4-BE49-F238E27FC236}">
                  <a16:creationId xmlns:a16="http://schemas.microsoft.com/office/drawing/2014/main" id="{EEAE9AE2-AC02-6CBA-CAA7-6D071FFDBA12}"/>
                </a:ext>
              </a:extLst>
            </p:cNvPr>
            <p:cNvSpPr/>
            <p:nvPr/>
          </p:nvSpPr>
          <p:spPr>
            <a:xfrm>
              <a:off x="7550839" y="1745163"/>
              <a:ext cx="1040197" cy="420632"/>
            </a:xfrm>
            <a:custGeom>
              <a:avLst/>
              <a:gdLst>
                <a:gd name="connsiteX0" fmla="*/ 814004 w 1040197"/>
                <a:gd name="connsiteY0" fmla="*/ 390017 h 420632"/>
                <a:gd name="connsiteX1" fmla="*/ 22000 w 1040197"/>
                <a:gd name="connsiteY1" fmla="*/ 420632 h 420632"/>
                <a:gd name="connsiteX2" fmla="*/ 14666 w 1040197"/>
                <a:gd name="connsiteY2" fmla="*/ 413977 h 420632"/>
                <a:gd name="connsiteX3" fmla="*/ 0 w 1040197"/>
                <a:gd name="connsiteY3" fmla="*/ 37937 h 420632"/>
                <a:gd name="connsiteX4" fmla="*/ 6667 w 1040197"/>
                <a:gd name="connsiteY4" fmla="*/ 30616 h 420632"/>
                <a:gd name="connsiteX5" fmla="*/ 798671 w 1040197"/>
                <a:gd name="connsiteY5" fmla="*/ 0 h 420632"/>
                <a:gd name="connsiteX6" fmla="*/ 803338 w 1040197"/>
                <a:gd name="connsiteY6" fmla="*/ 1331 h 420632"/>
                <a:gd name="connsiteX7" fmla="*/ 1037339 w 1040197"/>
                <a:gd name="connsiteY7" fmla="*/ 173045 h 420632"/>
                <a:gd name="connsiteX8" fmla="*/ 1038006 w 1040197"/>
                <a:gd name="connsiteY8" fmla="*/ 184359 h 420632"/>
                <a:gd name="connsiteX9" fmla="*/ 818004 w 1040197"/>
                <a:gd name="connsiteY9" fmla="*/ 388686 h 420632"/>
                <a:gd name="connsiteX10" fmla="*/ 814004 w 1040197"/>
                <a:gd name="connsiteY10" fmla="*/ 390017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197" h="420632">
                  <a:moveTo>
                    <a:pt x="814004" y="390017"/>
                  </a:moveTo>
                  <a:lnTo>
                    <a:pt x="22000" y="420632"/>
                  </a:lnTo>
                  <a:cubicBezTo>
                    <a:pt x="18000" y="420632"/>
                    <a:pt x="14666" y="417970"/>
                    <a:pt x="14666" y="413977"/>
                  </a:cubicBezTo>
                  <a:lnTo>
                    <a:pt x="0" y="37937"/>
                  </a:lnTo>
                  <a:cubicBezTo>
                    <a:pt x="0" y="33943"/>
                    <a:pt x="2667" y="30616"/>
                    <a:pt x="6667" y="30616"/>
                  </a:cubicBezTo>
                  <a:lnTo>
                    <a:pt x="798671" y="0"/>
                  </a:lnTo>
                  <a:cubicBezTo>
                    <a:pt x="800005" y="0"/>
                    <a:pt x="802004" y="666"/>
                    <a:pt x="803338" y="1331"/>
                  </a:cubicBezTo>
                  <a:lnTo>
                    <a:pt x="1037339" y="173045"/>
                  </a:lnTo>
                  <a:cubicBezTo>
                    <a:pt x="1040672" y="175707"/>
                    <a:pt x="1041339" y="181032"/>
                    <a:pt x="1038006" y="184359"/>
                  </a:cubicBezTo>
                  <a:lnTo>
                    <a:pt x="818004" y="388686"/>
                  </a:lnTo>
                  <a:cubicBezTo>
                    <a:pt x="817338" y="389351"/>
                    <a:pt x="815337" y="390017"/>
                    <a:pt x="814004" y="390017"/>
                  </a:cubicBezTo>
                  <a:close/>
                </a:path>
              </a:pathLst>
            </a:custGeom>
            <a:solidFill>
              <a:schemeClr val="accent5"/>
            </a:solidFill>
            <a:ln w="6662" cap="flat">
              <a:noFill/>
              <a:prstDash val="solid"/>
              <a:miter/>
            </a:ln>
          </p:spPr>
          <p:txBody>
            <a:bodyPr rtlCol="0" anchor="ctr"/>
            <a:lstStyle/>
            <a:p>
              <a:pPr defTabSz="1219170"/>
              <a:endParaRPr lang="pt-BR" sz="2400">
                <a:solidFill>
                  <a:srgbClr val="000000"/>
                </a:solidFill>
                <a:latin typeface="Calibri"/>
              </a:endParaRPr>
            </a:p>
          </p:txBody>
        </p:sp>
      </p:grpSp>
      <p:sp>
        <p:nvSpPr>
          <p:cNvPr id="12" name="Title 11"/>
          <p:cNvSpPr>
            <a:spLocks noGrp="1"/>
          </p:cNvSpPr>
          <p:nvPr>
            <p:ph type="title"/>
          </p:nvPr>
        </p:nvSpPr>
        <p:spPr>
          <a:xfrm>
            <a:off x="609601" y="274640"/>
            <a:ext cx="10563623" cy="715961"/>
          </a:xfrm>
        </p:spPr>
        <p:txBody>
          <a:bodyPr/>
          <a:lstStyle/>
          <a:p>
            <a:r>
              <a:rPr lang="en-US" dirty="0">
                <a:solidFill>
                  <a:schemeClr val="tx1"/>
                </a:solidFill>
              </a:rPr>
              <a:t>Road map</a:t>
            </a:r>
          </a:p>
        </p:txBody>
      </p:sp>
      <p:sp>
        <p:nvSpPr>
          <p:cNvPr id="10" name="TextBox 9">
            <a:extLst>
              <a:ext uri="{FF2B5EF4-FFF2-40B4-BE49-F238E27FC236}">
                <a16:creationId xmlns:a16="http://schemas.microsoft.com/office/drawing/2014/main" id="{0F459EC3-EBE3-404E-BABB-DCC2C49890B7}"/>
              </a:ext>
            </a:extLst>
          </p:cNvPr>
          <p:cNvSpPr txBox="1"/>
          <p:nvPr/>
        </p:nvSpPr>
        <p:spPr>
          <a:xfrm rot="120000">
            <a:off x="812800" y="4433447"/>
            <a:ext cx="1051859" cy="677108"/>
          </a:xfrm>
          <a:prstGeom prst="rect">
            <a:avLst/>
          </a:prstGeom>
          <a:noFill/>
        </p:spPr>
        <p:txBody>
          <a:bodyPr wrap="square" lIns="0" tIns="0" rIns="0" bIns="0" rtlCol="0">
            <a:spAutoFit/>
          </a:bodyPr>
          <a:lstStyle/>
          <a:p>
            <a:pPr algn="ctr" defTabSz="1219170"/>
            <a:r>
              <a:rPr lang="en-US" sz="1600" b="1" dirty="0">
                <a:solidFill>
                  <a:srgbClr val="FFFFFF"/>
                </a:solidFill>
                <a:latin typeface="Segoe UI" panose="020B0502040204020203" pitchFamily="34" charset="0"/>
                <a:cs typeface="Segoe UI" panose="020B0502040204020203" pitchFamily="34" charset="0"/>
              </a:rPr>
              <a:t>Semester A </a:t>
            </a:r>
          </a:p>
          <a:p>
            <a:pPr algn="ctr" defTabSz="1219170"/>
            <a:r>
              <a:rPr lang="en-US" sz="1200" b="1" dirty="0">
                <a:solidFill>
                  <a:srgbClr val="FFFFFF"/>
                </a:solidFill>
                <a:latin typeface="Segoe UI" panose="020B0502040204020203" pitchFamily="34" charset="0"/>
                <a:cs typeface="Segoe UI" panose="020B0502040204020203" pitchFamily="34" charset="0"/>
              </a:rPr>
              <a:t>-current state-</a:t>
            </a:r>
          </a:p>
        </p:txBody>
      </p:sp>
      <p:sp>
        <p:nvSpPr>
          <p:cNvPr id="11" name="TextBox 10">
            <a:extLst>
              <a:ext uri="{FF2B5EF4-FFF2-40B4-BE49-F238E27FC236}">
                <a16:creationId xmlns:a16="http://schemas.microsoft.com/office/drawing/2014/main" id="{EA5BCB83-4699-E249-A10D-1A53B0F9D7DD}"/>
              </a:ext>
            </a:extLst>
          </p:cNvPr>
          <p:cNvSpPr txBox="1"/>
          <p:nvPr/>
        </p:nvSpPr>
        <p:spPr>
          <a:xfrm rot="21434388">
            <a:off x="10189633" y="2383367"/>
            <a:ext cx="913840" cy="492443"/>
          </a:xfrm>
          <a:prstGeom prst="rect">
            <a:avLst/>
          </a:prstGeom>
          <a:noFill/>
        </p:spPr>
        <p:txBody>
          <a:bodyPr wrap="square" lIns="0" tIns="0" rIns="0" bIns="0" rtlCol="0">
            <a:spAutoFit/>
          </a:bodyPr>
          <a:lstStyle/>
          <a:p>
            <a:pPr algn="ctr" defTabSz="1219170"/>
            <a:r>
              <a:rPr lang="en-US" sz="1600" b="1" dirty="0">
                <a:solidFill>
                  <a:srgbClr val="FFFFFF"/>
                </a:solidFill>
                <a:latin typeface="Segoe UI" panose="020B0502040204020203" pitchFamily="34" charset="0"/>
                <a:cs typeface="Segoe UI" panose="020B0502040204020203" pitchFamily="34" charset="0"/>
              </a:rPr>
              <a:t>FUTURE STATE</a:t>
            </a:r>
          </a:p>
        </p:txBody>
      </p:sp>
      <p:sp>
        <p:nvSpPr>
          <p:cNvPr id="13" name="TextBox 12">
            <a:extLst>
              <a:ext uri="{FF2B5EF4-FFF2-40B4-BE49-F238E27FC236}">
                <a16:creationId xmlns:a16="http://schemas.microsoft.com/office/drawing/2014/main" id="{73BB42B1-43CC-0D4F-833E-A37F6C655F94}"/>
              </a:ext>
            </a:extLst>
          </p:cNvPr>
          <p:cNvSpPr txBox="1"/>
          <p:nvPr/>
        </p:nvSpPr>
        <p:spPr>
          <a:xfrm>
            <a:off x="8579070" y="2396667"/>
            <a:ext cx="764988" cy="246221"/>
          </a:xfrm>
          <a:prstGeom prst="rect">
            <a:avLst/>
          </a:prstGeom>
          <a:noFill/>
        </p:spPr>
        <p:txBody>
          <a:bodyPr wrap="square" lIns="0" tIns="0" rIns="0" bIns="0" rtlCol="0">
            <a:spAutoFit/>
          </a:bodyPr>
          <a:lstStyle/>
          <a:p>
            <a:pPr algn="ctr" defTabSz="1219170"/>
            <a:r>
              <a:rPr lang="en-US" sz="1600" b="1" dirty="0">
                <a:solidFill>
                  <a:srgbClr val="FFFFFF"/>
                </a:solidFill>
                <a:latin typeface="Segoe UI" panose="020B0502040204020203" pitchFamily="34" charset="0"/>
                <a:cs typeface="Segoe UI" panose="020B0502040204020203" pitchFamily="34" charset="0"/>
              </a:rPr>
              <a:t>STEP 3</a:t>
            </a:r>
          </a:p>
        </p:txBody>
      </p:sp>
      <p:sp>
        <p:nvSpPr>
          <p:cNvPr id="16" name="TextBox 15">
            <a:extLst>
              <a:ext uri="{FF2B5EF4-FFF2-40B4-BE49-F238E27FC236}">
                <a16:creationId xmlns:a16="http://schemas.microsoft.com/office/drawing/2014/main" id="{75DE8B77-AB29-DE4D-954E-7799F2028E63}"/>
              </a:ext>
            </a:extLst>
          </p:cNvPr>
          <p:cNvSpPr txBox="1"/>
          <p:nvPr/>
        </p:nvSpPr>
        <p:spPr>
          <a:xfrm>
            <a:off x="4230540" y="4696809"/>
            <a:ext cx="812800" cy="246221"/>
          </a:xfrm>
          <a:prstGeom prst="rect">
            <a:avLst/>
          </a:prstGeom>
          <a:noFill/>
        </p:spPr>
        <p:txBody>
          <a:bodyPr wrap="square" lIns="0" tIns="0" rIns="0" bIns="0" rtlCol="0">
            <a:spAutoFit/>
          </a:bodyPr>
          <a:lstStyle/>
          <a:p>
            <a:pPr algn="ctr" defTabSz="1219170"/>
            <a:r>
              <a:rPr lang="en-US" sz="1600" b="1" dirty="0">
                <a:solidFill>
                  <a:srgbClr val="FFFFFF"/>
                </a:solidFill>
                <a:latin typeface="Segoe UI" panose="020B0502040204020203" pitchFamily="34" charset="0"/>
                <a:cs typeface="Segoe UI" panose="020B0502040204020203" pitchFamily="34" charset="0"/>
              </a:rPr>
              <a:t>STEP 1</a:t>
            </a:r>
          </a:p>
        </p:txBody>
      </p:sp>
      <p:sp>
        <p:nvSpPr>
          <p:cNvPr id="9" name="Oval 8">
            <a:extLst>
              <a:ext uri="{FF2B5EF4-FFF2-40B4-BE49-F238E27FC236}">
                <a16:creationId xmlns:a16="http://schemas.microsoft.com/office/drawing/2014/main" id="{9462AADC-9532-884F-B776-773D6FEE30FE}"/>
              </a:ext>
            </a:extLst>
          </p:cNvPr>
          <p:cNvSpPr/>
          <p:nvPr/>
        </p:nvSpPr>
        <p:spPr>
          <a:xfrm>
            <a:off x="3393297" y="4533544"/>
            <a:ext cx="503027" cy="5030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2" name="Oval 21">
            <a:extLst>
              <a:ext uri="{FF2B5EF4-FFF2-40B4-BE49-F238E27FC236}">
                <a16:creationId xmlns:a16="http://schemas.microsoft.com/office/drawing/2014/main" id="{933C7570-C6A8-454B-ADDC-E7CA192BA30E}"/>
              </a:ext>
            </a:extLst>
          </p:cNvPr>
          <p:cNvSpPr/>
          <p:nvPr/>
        </p:nvSpPr>
        <p:spPr>
          <a:xfrm>
            <a:off x="8190142" y="2421874"/>
            <a:ext cx="221015" cy="221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23" name="TextBox 22">
            <a:extLst>
              <a:ext uri="{FF2B5EF4-FFF2-40B4-BE49-F238E27FC236}">
                <a16:creationId xmlns:a16="http://schemas.microsoft.com/office/drawing/2014/main" id="{E99492B6-124B-094D-85C6-794F50D1BF89}"/>
              </a:ext>
            </a:extLst>
          </p:cNvPr>
          <p:cNvSpPr txBox="1"/>
          <p:nvPr/>
        </p:nvSpPr>
        <p:spPr>
          <a:xfrm>
            <a:off x="343780" y="1369536"/>
            <a:ext cx="1845245" cy="738664"/>
          </a:xfrm>
          <a:prstGeom prst="rect">
            <a:avLst/>
          </a:prstGeom>
          <a:noFill/>
        </p:spPr>
        <p:txBody>
          <a:bodyPr wrap="square" lIns="0" tIns="0" rIns="0" bIns="0" rtlCol="0">
            <a:spAutoFit/>
          </a:bodyPr>
          <a:lstStyle/>
          <a:p>
            <a:pPr algn="ctr" defTabSz="1219170"/>
            <a:r>
              <a:rPr lang="en-US" sz="1600" dirty="0">
                <a:solidFill>
                  <a:srgbClr val="FFFFFF">
                    <a:lumMod val="50000"/>
                  </a:srgbClr>
                </a:solidFill>
                <a:latin typeface="Segoe UI" panose="020B0502040204020203" pitchFamily="34" charset="0"/>
                <a:cs typeface="Segoe UI" panose="020B0502040204020203" pitchFamily="34" charset="0"/>
              </a:rPr>
              <a:t>Offline version of </a:t>
            </a:r>
            <a:r>
              <a:rPr lang="en-US" sz="1600" dirty="0" err="1">
                <a:solidFill>
                  <a:srgbClr val="FFFFFF">
                    <a:lumMod val="50000"/>
                  </a:srgbClr>
                </a:solidFill>
                <a:latin typeface="Segoe UI" panose="020B0502040204020203" pitchFamily="34" charset="0"/>
                <a:cs typeface="Segoe UI" panose="020B0502040204020203" pitchFamily="34" charset="0"/>
              </a:rPr>
              <a:t>Semantle</a:t>
            </a:r>
            <a:r>
              <a:rPr lang="en-US" sz="1600" dirty="0">
                <a:solidFill>
                  <a:srgbClr val="FFFFFF">
                    <a:lumMod val="50000"/>
                  </a:srgbClr>
                </a:solidFill>
                <a:latin typeface="Segoe UI" panose="020B0502040204020203" pitchFamily="34" charset="0"/>
                <a:cs typeface="Segoe UI" panose="020B0502040204020203" pitchFamily="34" charset="0"/>
              </a:rPr>
              <a:t> for the development </a:t>
            </a:r>
          </a:p>
        </p:txBody>
      </p:sp>
      <p:sp>
        <p:nvSpPr>
          <p:cNvPr id="24" name="TextBox 23">
            <a:extLst>
              <a:ext uri="{FF2B5EF4-FFF2-40B4-BE49-F238E27FC236}">
                <a16:creationId xmlns:a16="http://schemas.microsoft.com/office/drawing/2014/main" id="{32E30649-6B80-0F4A-B90C-CB773941B73F}"/>
              </a:ext>
            </a:extLst>
          </p:cNvPr>
          <p:cNvSpPr txBox="1"/>
          <p:nvPr/>
        </p:nvSpPr>
        <p:spPr>
          <a:xfrm>
            <a:off x="2869165" y="870639"/>
            <a:ext cx="1478616" cy="1231106"/>
          </a:xfrm>
          <a:prstGeom prst="rect">
            <a:avLst/>
          </a:prstGeom>
          <a:noFill/>
        </p:spPr>
        <p:txBody>
          <a:bodyPr wrap="square" lIns="0" tIns="0" rIns="0" bIns="0" rtlCol="0">
            <a:spAutoFit/>
          </a:bodyPr>
          <a:lstStyle/>
          <a:p>
            <a:pPr algn="ctr" defTabSz="1219170"/>
            <a:r>
              <a:rPr lang="en-US" sz="1600" dirty="0">
                <a:solidFill>
                  <a:srgbClr val="FFFFFF">
                    <a:lumMod val="50000"/>
                  </a:srgbClr>
                </a:solidFill>
                <a:latin typeface="Segoe UI" panose="020B0502040204020203" pitchFamily="34" charset="0"/>
                <a:cs typeface="Segoe UI" panose="020B0502040204020203" pitchFamily="34" charset="0"/>
              </a:rPr>
              <a:t>Establish connection to the server and develop our agents</a:t>
            </a:r>
          </a:p>
        </p:txBody>
      </p:sp>
      <p:sp>
        <p:nvSpPr>
          <p:cNvPr id="25" name="TextBox 24">
            <a:extLst>
              <a:ext uri="{FF2B5EF4-FFF2-40B4-BE49-F238E27FC236}">
                <a16:creationId xmlns:a16="http://schemas.microsoft.com/office/drawing/2014/main" id="{FEFBAFC3-1391-F141-9EDB-5B1C6A36180A}"/>
              </a:ext>
            </a:extLst>
          </p:cNvPr>
          <p:cNvSpPr txBox="1"/>
          <p:nvPr/>
        </p:nvSpPr>
        <p:spPr>
          <a:xfrm>
            <a:off x="5038461" y="1111289"/>
            <a:ext cx="1705902" cy="984885"/>
          </a:xfrm>
          <a:prstGeom prst="rect">
            <a:avLst/>
          </a:prstGeom>
          <a:noFill/>
        </p:spPr>
        <p:txBody>
          <a:bodyPr wrap="square" lIns="0" tIns="0" rIns="0" bIns="0" rtlCol="0">
            <a:spAutoFit/>
          </a:bodyPr>
          <a:lstStyle/>
          <a:p>
            <a:pPr algn="ctr" defTabSz="1219170"/>
            <a:r>
              <a:rPr lang="en-US" sz="1600" dirty="0">
                <a:solidFill>
                  <a:srgbClr val="FFFFFF">
                    <a:lumMod val="50000"/>
                  </a:srgbClr>
                </a:solidFill>
                <a:latin typeface="Segoe UI" panose="020B0502040204020203" pitchFamily="34" charset="0"/>
                <a:cs typeface="Segoe UI" panose="020B0502040204020203" pitchFamily="34" charset="0"/>
              </a:rPr>
              <a:t>Develop our agents’ algorithms and test it offline and online </a:t>
            </a:r>
          </a:p>
        </p:txBody>
      </p:sp>
      <p:sp>
        <p:nvSpPr>
          <p:cNvPr id="26" name="TextBox 25">
            <a:extLst>
              <a:ext uri="{FF2B5EF4-FFF2-40B4-BE49-F238E27FC236}">
                <a16:creationId xmlns:a16="http://schemas.microsoft.com/office/drawing/2014/main" id="{10A21089-9502-184F-831B-0E5EE5C47675}"/>
              </a:ext>
            </a:extLst>
          </p:cNvPr>
          <p:cNvSpPr txBox="1"/>
          <p:nvPr/>
        </p:nvSpPr>
        <p:spPr>
          <a:xfrm>
            <a:off x="7561341" y="875461"/>
            <a:ext cx="1478616" cy="1231106"/>
          </a:xfrm>
          <a:prstGeom prst="rect">
            <a:avLst/>
          </a:prstGeom>
          <a:noFill/>
        </p:spPr>
        <p:txBody>
          <a:bodyPr wrap="square" lIns="0" tIns="0" rIns="0" bIns="0" rtlCol="0">
            <a:spAutoFit/>
          </a:bodyPr>
          <a:lstStyle/>
          <a:p>
            <a:pPr algn="ctr" defTabSz="1219170"/>
            <a:r>
              <a:rPr lang="en-US" sz="1600" dirty="0">
                <a:solidFill>
                  <a:srgbClr val="FFFFFF">
                    <a:lumMod val="50000"/>
                  </a:srgbClr>
                </a:solidFill>
                <a:latin typeface="Segoe UI" panose="020B0502040204020203" pitchFamily="34" charset="0"/>
                <a:cs typeface="Segoe UI" panose="020B0502040204020203" pitchFamily="34" charset="0"/>
              </a:rPr>
              <a:t>Research of agents results, optimizations and conclusions documentation</a:t>
            </a:r>
          </a:p>
        </p:txBody>
      </p:sp>
      <p:sp>
        <p:nvSpPr>
          <p:cNvPr id="27" name="TextBox 26">
            <a:extLst>
              <a:ext uri="{FF2B5EF4-FFF2-40B4-BE49-F238E27FC236}">
                <a16:creationId xmlns:a16="http://schemas.microsoft.com/office/drawing/2014/main" id="{D0ACB820-BB03-5F4E-96C3-939EDA9F1362}"/>
              </a:ext>
            </a:extLst>
          </p:cNvPr>
          <p:cNvSpPr txBox="1"/>
          <p:nvPr/>
        </p:nvSpPr>
        <p:spPr>
          <a:xfrm>
            <a:off x="9904621" y="1111779"/>
            <a:ext cx="1478616" cy="984885"/>
          </a:xfrm>
          <a:prstGeom prst="rect">
            <a:avLst/>
          </a:prstGeom>
          <a:noFill/>
        </p:spPr>
        <p:txBody>
          <a:bodyPr wrap="square" lIns="0" tIns="0" rIns="0" bIns="0" rtlCol="0">
            <a:spAutoFit/>
          </a:bodyPr>
          <a:lstStyle/>
          <a:p>
            <a:pPr algn="ctr" defTabSz="1219170"/>
            <a:r>
              <a:rPr lang="en-US" sz="1600" dirty="0">
                <a:solidFill>
                  <a:srgbClr val="FFFFFF">
                    <a:lumMod val="50000"/>
                  </a:srgbClr>
                </a:solidFill>
                <a:latin typeface="Segoe UI" panose="020B0502040204020203" pitchFamily="34" charset="0"/>
                <a:cs typeface="Segoe UI" panose="020B0502040204020203" pitchFamily="34" charset="0"/>
              </a:rPr>
              <a:t>Comfortable and elegant user interface for users</a:t>
            </a:r>
          </a:p>
        </p:txBody>
      </p:sp>
      <p:sp>
        <p:nvSpPr>
          <p:cNvPr id="20" name="Rounded Rectangle 19">
            <a:extLst>
              <a:ext uri="{FF2B5EF4-FFF2-40B4-BE49-F238E27FC236}">
                <a16:creationId xmlns:a16="http://schemas.microsoft.com/office/drawing/2014/main" id="{72702B99-7EF3-8344-AC20-4E948770F5A1}"/>
              </a:ext>
            </a:extLst>
          </p:cNvPr>
          <p:cNvSpPr/>
          <p:nvPr/>
        </p:nvSpPr>
        <p:spPr>
          <a:xfrm>
            <a:off x="6203284" y="3723437"/>
            <a:ext cx="1102936" cy="280544"/>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sp>
        <p:nvSpPr>
          <p:cNvPr id="15" name="TextBox 14">
            <a:extLst>
              <a:ext uri="{FF2B5EF4-FFF2-40B4-BE49-F238E27FC236}">
                <a16:creationId xmlns:a16="http://schemas.microsoft.com/office/drawing/2014/main" id="{05D14D2F-283F-8D45-BAA7-7527608E6F3E}"/>
              </a:ext>
            </a:extLst>
          </p:cNvPr>
          <p:cNvSpPr txBox="1"/>
          <p:nvPr/>
        </p:nvSpPr>
        <p:spPr>
          <a:xfrm>
            <a:off x="6398521" y="3741558"/>
            <a:ext cx="890495" cy="246221"/>
          </a:xfrm>
          <a:prstGeom prst="rect">
            <a:avLst/>
          </a:prstGeom>
          <a:noFill/>
        </p:spPr>
        <p:txBody>
          <a:bodyPr wrap="square" lIns="0" tIns="0" rIns="0" bIns="0" rtlCol="0">
            <a:spAutoFit/>
          </a:bodyPr>
          <a:lstStyle/>
          <a:p>
            <a:pPr algn="ctr" defTabSz="1219170"/>
            <a:r>
              <a:rPr lang="en-US" sz="1600" b="1" dirty="0">
                <a:solidFill>
                  <a:srgbClr val="FFFFFF"/>
                </a:solidFill>
                <a:latin typeface="Segoe UI" panose="020B0502040204020203" pitchFamily="34" charset="0"/>
                <a:cs typeface="Segoe UI" panose="020B0502040204020203" pitchFamily="34" charset="0"/>
              </a:rPr>
              <a:t>STEP 2</a:t>
            </a:r>
          </a:p>
        </p:txBody>
      </p:sp>
      <p:sp>
        <p:nvSpPr>
          <p:cNvPr id="40" name="Freeform: Shape 39">
            <a:extLst>
              <a:ext uri="{FF2B5EF4-FFF2-40B4-BE49-F238E27FC236}">
                <a16:creationId xmlns:a16="http://schemas.microsoft.com/office/drawing/2014/main" id="{22E8BEAC-E1AF-D560-79A0-F5FE2E02737E}"/>
              </a:ext>
            </a:extLst>
          </p:cNvPr>
          <p:cNvSpPr/>
          <p:nvPr/>
        </p:nvSpPr>
        <p:spPr>
          <a:xfrm>
            <a:off x="5474872" y="3378466"/>
            <a:ext cx="941337" cy="1296061"/>
          </a:xfrm>
          <a:custGeom>
            <a:avLst/>
            <a:gdLst>
              <a:gd name="connsiteX0" fmla="*/ 706004 w 706003"/>
              <a:gd name="connsiteY0" fmla="*/ 352745 h 972046"/>
              <a:gd name="connsiteX1" fmla="*/ 375335 w 706003"/>
              <a:gd name="connsiteY1" fmla="*/ 961065 h 972046"/>
              <a:gd name="connsiteX2" fmla="*/ 330668 w 706003"/>
              <a:gd name="connsiteY2" fmla="*/ 961065 h 972046"/>
              <a:gd name="connsiteX3" fmla="*/ 0 w 706003"/>
              <a:gd name="connsiteY3" fmla="*/ 352745 h 972046"/>
              <a:gd name="connsiteX4" fmla="*/ 353335 w 706003"/>
              <a:gd name="connsiteY4" fmla="*/ 0 h 972046"/>
              <a:gd name="connsiteX5" fmla="*/ 706004 w 706003"/>
              <a:gd name="connsiteY5" fmla="*/ 352745 h 97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03" h="972046">
                <a:moveTo>
                  <a:pt x="706004" y="352745"/>
                </a:moveTo>
                <a:cubicBezTo>
                  <a:pt x="706004" y="517804"/>
                  <a:pt x="452669" y="860566"/>
                  <a:pt x="375335" y="961065"/>
                </a:cubicBezTo>
                <a:cubicBezTo>
                  <a:pt x="364002" y="975707"/>
                  <a:pt x="342002" y="975707"/>
                  <a:pt x="330668" y="961065"/>
                </a:cubicBezTo>
                <a:cubicBezTo>
                  <a:pt x="253335" y="860566"/>
                  <a:pt x="0" y="517804"/>
                  <a:pt x="0" y="352745"/>
                </a:cubicBezTo>
                <a:cubicBezTo>
                  <a:pt x="0" y="157737"/>
                  <a:pt x="158001" y="0"/>
                  <a:pt x="353335" y="0"/>
                </a:cubicBezTo>
                <a:cubicBezTo>
                  <a:pt x="548670" y="0"/>
                  <a:pt x="706004" y="158403"/>
                  <a:pt x="706004" y="352745"/>
                </a:cubicBezTo>
                <a:close/>
              </a:path>
            </a:pathLst>
          </a:custGeom>
          <a:solidFill>
            <a:schemeClr val="accent3"/>
          </a:solidFill>
          <a:ln w="6662" cap="flat">
            <a:noFill/>
            <a:prstDash val="solid"/>
            <a:miter/>
          </a:ln>
        </p:spPr>
        <p:txBody>
          <a:bodyPr rtlCol="0" anchor="ctr"/>
          <a:lstStyle/>
          <a:p>
            <a:pPr defTabSz="1219170"/>
            <a:endParaRPr lang="pt-BR" sz="2400">
              <a:solidFill>
                <a:srgbClr val="000000"/>
              </a:solidFill>
              <a:latin typeface="Calibri"/>
            </a:endParaRPr>
          </a:p>
        </p:txBody>
      </p:sp>
      <p:sp>
        <p:nvSpPr>
          <p:cNvPr id="21" name="Oval 20">
            <a:extLst>
              <a:ext uri="{FF2B5EF4-FFF2-40B4-BE49-F238E27FC236}">
                <a16:creationId xmlns:a16="http://schemas.microsoft.com/office/drawing/2014/main" id="{48458065-89E8-6F46-934B-3A8DD3E9AB4E}"/>
              </a:ext>
            </a:extLst>
          </p:cNvPr>
          <p:cNvSpPr/>
          <p:nvPr/>
        </p:nvSpPr>
        <p:spPr>
          <a:xfrm>
            <a:off x="5765519" y="3638647"/>
            <a:ext cx="392189" cy="3921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FFFF"/>
              </a:solidFill>
              <a:latin typeface="Calibri"/>
            </a:endParaRPr>
          </a:p>
        </p:txBody>
      </p:sp>
      <p:cxnSp>
        <p:nvCxnSpPr>
          <p:cNvPr id="46" name="Straight Connector 45">
            <a:extLst>
              <a:ext uri="{FF2B5EF4-FFF2-40B4-BE49-F238E27FC236}">
                <a16:creationId xmlns:a16="http://schemas.microsoft.com/office/drawing/2014/main" id="{C80A419F-5A97-50C8-17DD-4BE0D75863C7}"/>
              </a:ext>
            </a:extLst>
          </p:cNvPr>
          <p:cNvCxnSpPr>
            <a:cxnSpLocks/>
          </p:cNvCxnSpPr>
          <p:nvPr/>
        </p:nvCxnSpPr>
        <p:spPr>
          <a:xfrm>
            <a:off x="7260826" y="2827848"/>
            <a:ext cx="1425835" cy="1054846"/>
          </a:xfrm>
          <a:prstGeom prst="line">
            <a:avLst/>
          </a:prstGeom>
          <a:ln w="3810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9" name="Graphic 6">
            <a:extLst>
              <a:ext uri="{FF2B5EF4-FFF2-40B4-BE49-F238E27FC236}">
                <a16:creationId xmlns:a16="http://schemas.microsoft.com/office/drawing/2014/main" id="{71702C25-FF27-4A1E-49A9-D8D46DF48044}"/>
              </a:ext>
            </a:extLst>
          </p:cNvPr>
          <p:cNvGrpSpPr/>
          <p:nvPr/>
        </p:nvGrpSpPr>
        <p:grpSpPr>
          <a:xfrm>
            <a:off x="8789142" y="2899066"/>
            <a:ext cx="941337" cy="1185382"/>
            <a:chOff x="308756" y="3169456"/>
            <a:chExt cx="1271412" cy="1719134"/>
          </a:xfrm>
          <a:solidFill>
            <a:schemeClr val="bg1">
              <a:lumMod val="50000"/>
            </a:schemeClr>
          </a:solidFill>
        </p:grpSpPr>
        <p:sp>
          <p:nvSpPr>
            <p:cNvPr id="50" name="Freeform: Shape 49">
              <a:extLst>
                <a:ext uri="{FF2B5EF4-FFF2-40B4-BE49-F238E27FC236}">
                  <a16:creationId xmlns:a16="http://schemas.microsoft.com/office/drawing/2014/main" id="{FCE7B039-AB5D-4F5B-F881-8BEA70D51FB6}"/>
                </a:ext>
              </a:extLst>
            </p:cNvPr>
            <p:cNvSpPr/>
            <p:nvPr/>
          </p:nvSpPr>
          <p:spPr>
            <a:xfrm>
              <a:off x="880802" y="3169456"/>
              <a:ext cx="138000" cy="1719134"/>
            </a:xfrm>
            <a:custGeom>
              <a:avLst/>
              <a:gdLst>
                <a:gd name="connsiteX0" fmla="*/ 87334 w 138000"/>
                <a:gd name="connsiteY0" fmla="*/ 1719135 h 1719134"/>
                <a:gd name="connsiteX1" fmla="*/ 50667 w 138000"/>
                <a:gd name="connsiteY1" fmla="*/ 1719135 h 1719134"/>
                <a:gd name="connsiteX2" fmla="*/ 0 w 138000"/>
                <a:gd name="connsiteY2" fmla="*/ 1668553 h 1719134"/>
                <a:gd name="connsiteX3" fmla="*/ 0 w 138000"/>
                <a:gd name="connsiteY3" fmla="*/ 50582 h 1719134"/>
                <a:gd name="connsiteX4" fmla="*/ 50667 w 138000"/>
                <a:gd name="connsiteY4" fmla="*/ 0 h 1719134"/>
                <a:gd name="connsiteX5" fmla="*/ 87334 w 138000"/>
                <a:gd name="connsiteY5" fmla="*/ 0 h 1719134"/>
                <a:gd name="connsiteX6" fmla="*/ 138001 w 138000"/>
                <a:gd name="connsiteY6" fmla="*/ 50582 h 1719134"/>
                <a:gd name="connsiteX7" fmla="*/ 138001 w 138000"/>
                <a:gd name="connsiteY7" fmla="*/ 1667887 h 1719134"/>
                <a:gd name="connsiteX8" fmla="*/ 87334 w 138000"/>
                <a:gd name="connsiteY8" fmla="*/ 1719135 h 17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 h="1719134">
                  <a:moveTo>
                    <a:pt x="87334" y="1719135"/>
                  </a:moveTo>
                  <a:lnTo>
                    <a:pt x="50667" y="1719135"/>
                  </a:lnTo>
                  <a:cubicBezTo>
                    <a:pt x="22667" y="1719135"/>
                    <a:pt x="0" y="1696506"/>
                    <a:pt x="0" y="1668553"/>
                  </a:cubicBezTo>
                  <a:lnTo>
                    <a:pt x="0" y="50582"/>
                  </a:lnTo>
                  <a:cubicBezTo>
                    <a:pt x="0" y="22629"/>
                    <a:pt x="22667" y="0"/>
                    <a:pt x="50667" y="0"/>
                  </a:cubicBezTo>
                  <a:lnTo>
                    <a:pt x="87334" y="0"/>
                  </a:lnTo>
                  <a:cubicBezTo>
                    <a:pt x="115334" y="0"/>
                    <a:pt x="138001" y="22629"/>
                    <a:pt x="138001" y="50582"/>
                  </a:cubicBezTo>
                  <a:lnTo>
                    <a:pt x="138001" y="1667887"/>
                  </a:lnTo>
                  <a:cubicBezTo>
                    <a:pt x="138001" y="1695840"/>
                    <a:pt x="115334" y="1719135"/>
                    <a:pt x="87334" y="1719135"/>
                  </a:cubicBezTo>
                  <a:close/>
                </a:path>
              </a:pathLst>
            </a:custGeom>
            <a:grpFill/>
            <a:ln w="6662" cap="flat">
              <a:solidFill>
                <a:schemeClr val="tx2">
                  <a:lumMod val="50000"/>
                </a:schemeClr>
              </a:solidFill>
              <a:prstDash val="solid"/>
              <a:miter/>
            </a:ln>
          </p:spPr>
          <p:txBody>
            <a:bodyPr rtlCol="0" anchor="ctr"/>
            <a:lstStyle/>
            <a:p>
              <a:pPr defTabSz="1219170"/>
              <a:endParaRPr lang="pt-BR" sz="2400">
                <a:solidFill>
                  <a:srgbClr val="000000"/>
                </a:solidFill>
                <a:latin typeface="Calibri"/>
              </a:endParaRPr>
            </a:p>
          </p:txBody>
        </p:sp>
        <p:sp>
          <p:nvSpPr>
            <p:cNvPr id="51" name="Freeform: Shape 50">
              <a:extLst>
                <a:ext uri="{FF2B5EF4-FFF2-40B4-BE49-F238E27FC236}">
                  <a16:creationId xmlns:a16="http://schemas.microsoft.com/office/drawing/2014/main" id="{8BDBFC5B-EFF2-AD86-0715-338EF7305915}"/>
                </a:ext>
              </a:extLst>
            </p:cNvPr>
            <p:cNvSpPr/>
            <p:nvPr/>
          </p:nvSpPr>
          <p:spPr>
            <a:xfrm>
              <a:off x="308756" y="3256644"/>
              <a:ext cx="1236715" cy="660982"/>
            </a:xfrm>
            <a:custGeom>
              <a:avLst/>
              <a:gdLst>
                <a:gd name="connsiteX0" fmla="*/ 1166049 w 1236715"/>
                <a:gd name="connsiteY0" fmla="*/ 660898 h 660982"/>
                <a:gd name="connsiteX1" fmla="*/ 16709 w 1236715"/>
                <a:gd name="connsiteY1" fmla="*/ 621631 h 660982"/>
                <a:gd name="connsiteX2" fmla="*/ 42 w 1236715"/>
                <a:gd name="connsiteY2" fmla="*/ 602995 h 660982"/>
                <a:gd name="connsiteX3" fmla="*/ 22042 w 1236715"/>
                <a:gd name="connsiteY3" fmla="*/ 71215 h 660982"/>
                <a:gd name="connsiteX4" fmla="*/ 34709 w 1236715"/>
                <a:gd name="connsiteY4" fmla="*/ 45258 h 660982"/>
                <a:gd name="connsiteX5" fmla="*/ 90709 w 1236715"/>
                <a:gd name="connsiteY5" fmla="*/ 0 h 660982"/>
                <a:gd name="connsiteX6" fmla="*/ 1236716 w 1236715"/>
                <a:gd name="connsiteY6" fmla="*/ 614975 h 660982"/>
                <a:gd name="connsiteX7" fmla="*/ 1189382 w 1236715"/>
                <a:gd name="connsiteY7" fmla="*/ 652912 h 660982"/>
                <a:gd name="connsiteX8" fmla="*/ 1166049 w 1236715"/>
                <a:gd name="connsiteY8" fmla="*/ 660898 h 6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715" h="660982">
                  <a:moveTo>
                    <a:pt x="1166049" y="660898"/>
                  </a:moveTo>
                  <a:lnTo>
                    <a:pt x="16709" y="621631"/>
                  </a:lnTo>
                  <a:cubicBezTo>
                    <a:pt x="6709" y="620965"/>
                    <a:pt x="-625" y="612978"/>
                    <a:pt x="42" y="602995"/>
                  </a:cubicBezTo>
                  <a:lnTo>
                    <a:pt x="22042" y="71215"/>
                  </a:lnTo>
                  <a:cubicBezTo>
                    <a:pt x="22709" y="61231"/>
                    <a:pt x="27376" y="51913"/>
                    <a:pt x="34709" y="45258"/>
                  </a:cubicBezTo>
                  <a:lnTo>
                    <a:pt x="90709" y="0"/>
                  </a:lnTo>
                  <a:lnTo>
                    <a:pt x="1236716" y="614975"/>
                  </a:lnTo>
                  <a:lnTo>
                    <a:pt x="1189382" y="652912"/>
                  </a:lnTo>
                  <a:cubicBezTo>
                    <a:pt x="1182715" y="658236"/>
                    <a:pt x="1174715" y="661564"/>
                    <a:pt x="1166049" y="660898"/>
                  </a:cubicBezTo>
                  <a:close/>
                </a:path>
              </a:pathLst>
            </a:custGeom>
            <a:grpFill/>
            <a:ln w="6662" cap="flat">
              <a:solidFill>
                <a:schemeClr val="tx2">
                  <a:lumMod val="50000"/>
                </a:schemeClr>
              </a:solidFill>
              <a:prstDash val="solid"/>
              <a:miter/>
            </a:ln>
          </p:spPr>
          <p:txBody>
            <a:bodyPr rtlCol="0" anchor="ctr"/>
            <a:lstStyle/>
            <a:p>
              <a:pPr defTabSz="1219170"/>
              <a:endParaRPr lang="pt-BR" sz="2400">
                <a:solidFill>
                  <a:srgbClr val="000000"/>
                </a:solidFill>
                <a:latin typeface="Calibri"/>
              </a:endParaRPr>
            </a:p>
          </p:txBody>
        </p:sp>
        <p:sp>
          <p:nvSpPr>
            <p:cNvPr id="52" name="Freeform: Shape 51">
              <a:extLst>
                <a:ext uri="{FF2B5EF4-FFF2-40B4-BE49-F238E27FC236}">
                  <a16:creationId xmlns:a16="http://schemas.microsoft.com/office/drawing/2014/main" id="{3B100224-F4F6-5A3F-88C7-9B37DF5AC5A2}"/>
                </a:ext>
              </a:extLst>
            </p:cNvPr>
            <p:cNvSpPr/>
            <p:nvPr/>
          </p:nvSpPr>
          <p:spPr>
            <a:xfrm>
              <a:off x="365436" y="3251290"/>
              <a:ext cx="1214732" cy="627014"/>
            </a:xfrm>
            <a:custGeom>
              <a:avLst/>
              <a:gdLst>
                <a:gd name="connsiteX0" fmla="*/ 1167370 w 1214732"/>
                <a:gd name="connsiteY0" fmla="*/ 626985 h 627014"/>
                <a:gd name="connsiteX1" fmla="*/ 24030 w 1214732"/>
                <a:gd name="connsiteY1" fmla="*/ 581061 h 627014"/>
                <a:gd name="connsiteX2" fmla="*/ 30 w 1214732"/>
                <a:gd name="connsiteY2" fmla="*/ 555105 h 627014"/>
                <a:gd name="connsiteX3" fmla="*/ 21363 w 1214732"/>
                <a:gd name="connsiteY3" fmla="*/ 23990 h 627014"/>
                <a:gd name="connsiteX4" fmla="*/ 47363 w 1214732"/>
                <a:gd name="connsiteY4" fmla="*/ 30 h 627014"/>
                <a:gd name="connsiteX5" fmla="*/ 1190703 w 1214732"/>
                <a:gd name="connsiteY5" fmla="*/ 45953 h 627014"/>
                <a:gd name="connsiteX6" fmla="*/ 1214703 w 1214732"/>
                <a:gd name="connsiteY6" fmla="*/ 71910 h 627014"/>
                <a:gd name="connsiteX7" fmla="*/ 1193370 w 1214732"/>
                <a:gd name="connsiteY7" fmla="*/ 603025 h 627014"/>
                <a:gd name="connsiteX8" fmla="*/ 1167370 w 1214732"/>
                <a:gd name="connsiteY8" fmla="*/ 626985 h 62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732" h="627014">
                  <a:moveTo>
                    <a:pt x="1167370" y="626985"/>
                  </a:moveTo>
                  <a:lnTo>
                    <a:pt x="24030" y="581061"/>
                  </a:lnTo>
                  <a:cubicBezTo>
                    <a:pt x="10030" y="580396"/>
                    <a:pt x="-637" y="569081"/>
                    <a:pt x="30" y="555105"/>
                  </a:cubicBezTo>
                  <a:lnTo>
                    <a:pt x="21363" y="23990"/>
                  </a:lnTo>
                  <a:cubicBezTo>
                    <a:pt x="22030" y="10013"/>
                    <a:pt x="33363" y="-636"/>
                    <a:pt x="47363" y="30"/>
                  </a:cubicBezTo>
                  <a:lnTo>
                    <a:pt x="1190703" y="45953"/>
                  </a:lnTo>
                  <a:cubicBezTo>
                    <a:pt x="1204703" y="46619"/>
                    <a:pt x="1215370" y="57933"/>
                    <a:pt x="1214703" y="71910"/>
                  </a:cubicBezTo>
                  <a:lnTo>
                    <a:pt x="1193370" y="603025"/>
                  </a:lnTo>
                  <a:cubicBezTo>
                    <a:pt x="1192703" y="617001"/>
                    <a:pt x="1181370" y="627650"/>
                    <a:pt x="1167370" y="626985"/>
                  </a:cubicBezTo>
                  <a:close/>
                </a:path>
              </a:pathLst>
            </a:custGeom>
            <a:grpFill/>
            <a:ln w="6662" cap="flat">
              <a:solidFill>
                <a:schemeClr val="tx2">
                  <a:lumMod val="50000"/>
                </a:schemeClr>
              </a:solidFill>
              <a:prstDash val="solid"/>
              <a:miter/>
            </a:ln>
          </p:spPr>
          <p:txBody>
            <a:bodyPr rtlCol="0" anchor="ctr"/>
            <a:lstStyle/>
            <a:p>
              <a:pPr defTabSz="1219170"/>
              <a:endParaRPr lang="pt-BR" sz="2400">
                <a:solidFill>
                  <a:srgbClr val="000000"/>
                </a:solidFill>
                <a:latin typeface="Calibri"/>
              </a:endParaRPr>
            </a:p>
          </p:txBody>
        </p:sp>
        <p:sp>
          <p:nvSpPr>
            <p:cNvPr id="53" name="Freeform: Shape 52">
              <a:extLst>
                <a:ext uri="{FF2B5EF4-FFF2-40B4-BE49-F238E27FC236}">
                  <a16:creationId xmlns:a16="http://schemas.microsoft.com/office/drawing/2014/main" id="{5A613F76-C173-1480-C1AF-146CB09776BD}"/>
                </a:ext>
              </a:extLst>
            </p:cNvPr>
            <p:cNvSpPr/>
            <p:nvPr/>
          </p:nvSpPr>
          <p:spPr>
            <a:xfrm>
              <a:off x="320132" y="3815713"/>
              <a:ext cx="63333" cy="51913"/>
            </a:xfrm>
            <a:custGeom>
              <a:avLst/>
              <a:gdLst>
                <a:gd name="connsiteX0" fmla="*/ 63334 w 63333"/>
                <a:gd name="connsiteY0" fmla="*/ 0 h 51913"/>
                <a:gd name="connsiteX1" fmla="*/ 0 w 63333"/>
                <a:gd name="connsiteY1" fmla="*/ 51913 h 51913"/>
              </a:gdLst>
              <a:ahLst/>
              <a:cxnLst>
                <a:cxn ang="0">
                  <a:pos x="connsiteX0" y="connsiteY0"/>
                </a:cxn>
                <a:cxn ang="0">
                  <a:pos x="connsiteX1" y="connsiteY1"/>
                </a:cxn>
              </a:cxnLst>
              <a:rect l="l" t="t" r="r" b="b"/>
              <a:pathLst>
                <a:path w="63333" h="51913">
                  <a:moveTo>
                    <a:pt x="63334" y="0"/>
                  </a:moveTo>
                  <a:lnTo>
                    <a:pt x="0" y="51913"/>
                  </a:lnTo>
                </a:path>
              </a:pathLst>
            </a:custGeom>
            <a:grpFill/>
            <a:ln w="6662" cap="flat">
              <a:solidFill>
                <a:schemeClr val="tx2">
                  <a:lumMod val="50000"/>
                </a:schemeClr>
              </a:solidFill>
              <a:prstDash val="solid"/>
              <a:miter/>
            </a:ln>
          </p:spPr>
          <p:txBody>
            <a:bodyPr rtlCol="0" anchor="ctr"/>
            <a:lstStyle/>
            <a:p>
              <a:pPr defTabSz="1219170"/>
              <a:endParaRPr lang="pt-BR" sz="2400">
                <a:solidFill>
                  <a:srgbClr val="000000"/>
                </a:solidFill>
                <a:latin typeface="Calibri"/>
              </a:endParaRPr>
            </a:p>
          </p:txBody>
        </p:sp>
      </p:grpSp>
      <p:sp>
        <p:nvSpPr>
          <p:cNvPr id="54" name="TextBox 53">
            <a:extLst>
              <a:ext uri="{FF2B5EF4-FFF2-40B4-BE49-F238E27FC236}">
                <a16:creationId xmlns:a16="http://schemas.microsoft.com/office/drawing/2014/main" id="{E8BF58CC-0950-F0B1-7CB3-2F47254CB023}"/>
              </a:ext>
            </a:extLst>
          </p:cNvPr>
          <p:cNvSpPr txBox="1"/>
          <p:nvPr/>
        </p:nvSpPr>
        <p:spPr>
          <a:xfrm rot="120000">
            <a:off x="8812642" y="3072380"/>
            <a:ext cx="948446" cy="184666"/>
          </a:xfrm>
          <a:prstGeom prst="rect">
            <a:avLst/>
          </a:prstGeom>
          <a:noFill/>
        </p:spPr>
        <p:txBody>
          <a:bodyPr wrap="square" lIns="0" tIns="0" rIns="0" bIns="0" rtlCol="0">
            <a:spAutoFit/>
          </a:bodyPr>
          <a:lstStyle/>
          <a:p>
            <a:pPr algn="ctr" defTabSz="1219170"/>
            <a:r>
              <a:rPr lang="en-US" sz="1200" b="1" dirty="0">
                <a:solidFill>
                  <a:srgbClr val="FFFFFF"/>
                </a:solidFill>
                <a:latin typeface="Segoe UI" panose="020B0502040204020203" pitchFamily="34" charset="0"/>
                <a:cs typeface="Segoe UI" panose="020B0502040204020203" pitchFamily="34" charset="0"/>
              </a:rPr>
              <a:t>Semester B</a:t>
            </a:r>
          </a:p>
        </p:txBody>
      </p:sp>
    </p:spTree>
    <p:extLst>
      <p:ext uri="{BB962C8B-B14F-4D97-AF65-F5344CB8AC3E}">
        <p14:creationId xmlns:p14="http://schemas.microsoft.com/office/powerpoint/2010/main" val="2703972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673100" y="441325"/>
            <a:ext cx="10515600" cy="1325563"/>
          </a:xfrm>
        </p:spPr>
        <p:txBody>
          <a:bodyPr/>
          <a:lstStyle/>
          <a:p>
            <a:r>
              <a:rPr lang="en-US" dirty="0"/>
              <a:t>Technologies – API’S</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791079717"/>
              </p:ext>
            </p:extLst>
          </p:nvPr>
        </p:nvGraphicFramePr>
        <p:xfrm>
          <a:off x="215900" y="1460500"/>
          <a:ext cx="11785600"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pic>
        <p:nvPicPr>
          <p:cNvPr id="4" name="Graphic 3" descr="Bar graph with downward trend with solid fill">
            <a:extLst>
              <a:ext uri="{FF2B5EF4-FFF2-40B4-BE49-F238E27FC236}">
                <a16:creationId xmlns:a16="http://schemas.microsoft.com/office/drawing/2014/main" id="{AF5920BC-831E-4A24-7C12-A0B9E63513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5600" y="4176713"/>
            <a:ext cx="914400" cy="914400"/>
          </a:xfrm>
          <a:prstGeom prst="rect">
            <a:avLst/>
          </a:prstGeom>
        </p:spPr>
      </p:pic>
      <p:pic>
        <p:nvPicPr>
          <p:cNvPr id="9" name="Graphic 8" descr="Typewriter with solid fill">
            <a:extLst>
              <a:ext uri="{FF2B5EF4-FFF2-40B4-BE49-F238E27FC236}">
                <a16:creationId xmlns:a16="http://schemas.microsoft.com/office/drawing/2014/main" id="{4DFC3EC2-7C5B-D218-906A-7E7BC987AD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02001" y="4176713"/>
            <a:ext cx="914400" cy="914400"/>
          </a:xfrm>
          <a:prstGeom prst="rect">
            <a:avLst/>
          </a:prstGeom>
        </p:spPr>
      </p:pic>
      <p:pic>
        <p:nvPicPr>
          <p:cNvPr id="11" name="Graphic 10" descr="Network diagram with solid fill">
            <a:extLst>
              <a:ext uri="{FF2B5EF4-FFF2-40B4-BE49-F238E27FC236}">
                <a16:creationId xmlns:a16="http://schemas.microsoft.com/office/drawing/2014/main" id="{085BC9B3-E9F0-E539-0E21-8DFEDE0702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51500" y="4177507"/>
            <a:ext cx="914400" cy="914400"/>
          </a:xfrm>
          <a:prstGeom prst="rect">
            <a:avLst/>
          </a:prstGeom>
        </p:spPr>
      </p:pic>
      <p:pic>
        <p:nvPicPr>
          <p:cNvPr id="13" name="Graphic 12" descr="Palette outline">
            <a:extLst>
              <a:ext uri="{FF2B5EF4-FFF2-40B4-BE49-F238E27FC236}">
                <a16:creationId xmlns:a16="http://schemas.microsoft.com/office/drawing/2014/main" id="{EAB3044C-F97C-3F52-18DD-44B0A1A0B9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25099" y="4179095"/>
            <a:ext cx="914400" cy="914400"/>
          </a:xfrm>
          <a:prstGeom prst="rect">
            <a:avLst/>
          </a:prstGeom>
        </p:spPr>
      </p:pic>
      <p:pic>
        <p:nvPicPr>
          <p:cNvPr id="15" name="Graphic 14" descr="Cloud Computing with solid fill">
            <a:extLst>
              <a:ext uri="{FF2B5EF4-FFF2-40B4-BE49-F238E27FC236}">
                <a16:creationId xmlns:a16="http://schemas.microsoft.com/office/drawing/2014/main" id="{16524FD8-B4CA-1A5C-521D-17647B0D07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2501" y="4190207"/>
            <a:ext cx="914400" cy="914400"/>
          </a:xfrm>
          <a:prstGeom prst="rect">
            <a:avLst/>
          </a:prstGeom>
        </p:spPr>
      </p:pic>
    </p:spTree>
    <p:extLst>
      <p:ext uri="{BB962C8B-B14F-4D97-AF65-F5344CB8AC3E}">
        <p14:creationId xmlns:p14="http://schemas.microsoft.com/office/powerpoint/2010/main" val="289638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53ED-6BC8-033D-DDD8-277DA890AF9F}"/>
              </a:ext>
            </a:extLst>
          </p:cNvPr>
          <p:cNvSpPr>
            <a:spLocks noGrp="1"/>
          </p:cNvSpPr>
          <p:nvPr>
            <p:ph type="title"/>
          </p:nvPr>
        </p:nvSpPr>
        <p:spPr/>
        <p:txBody>
          <a:bodyPr/>
          <a:lstStyle/>
          <a:p>
            <a:r>
              <a:rPr lang="en-US" dirty="0"/>
              <a:t>Challenges</a:t>
            </a:r>
            <a:endParaRPr lang="en-IL" dirty="0"/>
          </a:p>
        </p:txBody>
      </p:sp>
      <p:sp>
        <p:nvSpPr>
          <p:cNvPr id="6" name="Slide Number Placeholder 5">
            <a:extLst>
              <a:ext uri="{FF2B5EF4-FFF2-40B4-BE49-F238E27FC236}">
                <a16:creationId xmlns:a16="http://schemas.microsoft.com/office/drawing/2014/main" id="{81876E6F-DBE6-947D-9BCB-B1FC77AB447C}"/>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8" name="Video 7" title="Two People Climbing A Mountain">
            <a:hlinkClick r:id="" action="ppaction://media"/>
            <a:extLst>
              <a:ext uri="{FF2B5EF4-FFF2-40B4-BE49-F238E27FC236}">
                <a16:creationId xmlns:a16="http://schemas.microsoft.com/office/drawing/2014/main" id="{B336C072-2D4F-769A-D3D6-81D3E1DFA1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93244" y="3373862"/>
            <a:ext cx="4715442" cy="2825656"/>
          </a:xfrm>
          <a:prstGeom prst="rect">
            <a:avLst/>
          </a:prstGeom>
        </p:spPr>
      </p:pic>
      <p:sp>
        <p:nvSpPr>
          <p:cNvPr id="9" name="TextBox 8">
            <a:extLst>
              <a:ext uri="{FF2B5EF4-FFF2-40B4-BE49-F238E27FC236}">
                <a16:creationId xmlns:a16="http://schemas.microsoft.com/office/drawing/2014/main" id="{B347232C-BB15-364A-4761-0E20B1C5C4E8}"/>
              </a:ext>
            </a:extLst>
          </p:cNvPr>
          <p:cNvSpPr txBox="1"/>
          <p:nvPr/>
        </p:nvSpPr>
        <p:spPr>
          <a:xfrm>
            <a:off x="3093244" y="1741413"/>
            <a:ext cx="8528490" cy="830997"/>
          </a:xfrm>
          <a:prstGeom prst="rect">
            <a:avLst/>
          </a:prstGeom>
          <a:noFill/>
        </p:spPr>
        <p:txBody>
          <a:bodyPr wrap="square" rtlCol="0">
            <a:spAutoFit/>
          </a:bodyPr>
          <a:lstStyle/>
          <a:p>
            <a:r>
              <a:rPr lang="en-US" sz="2400" dirty="0"/>
              <a:t>Lack of experience with AI, Word embedding, nor academic research field.</a:t>
            </a:r>
            <a:endParaRPr lang="en-IL" sz="2400" dirty="0"/>
          </a:p>
        </p:txBody>
      </p:sp>
      <p:sp>
        <p:nvSpPr>
          <p:cNvPr id="11" name="TextBox 10">
            <a:extLst>
              <a:ext uri="{FF2B5EF4-FFF2-40B4-BE49-F238E27FC236}">
                <a16:creationId xmlns:a16="http://schemas.microsoft.com/office/drawing/2014/main" id="{F37D4AB9-A197-0370-60E6-BD8996A9CD9F}"/>
              </a:ext>
            </a:extLst>
          </p:cNvPr>
          <p:cNvSpPr txBox="1"/>
          <p:nvPr/>
        </p:nvSpPr>
        <p:spPr>
          <a:xfrm>
            <a:off x="570266" y="1690688"/>
            <a:ext cx="6416322" cy="523220"/>
          </a:xfrm>
          <a:prstGeom prst="rect">
            <a:avLst/>
          </a:prstGeom>
          <a:noFill/>
        </p:spPr>
        <p:txBody>
          <a:bodyPr wrap="square" rtlCol="0">
            <a:spAutoFit/>
          </a:bodyPr>
          <a:lstStyle/>
          <a:p>
            <a:r>
              <a:rPr lang="en-US" sz="2800" dirty="0"/>
              <a:t>Issue -</a:t>
            </a:r>
            <a:endParaRPr lang="en-IL" sz="2800" dirty="0"/>
          </a:p>
        </p:txBody>
      </p:sp>
      <p:sp>
        <p:nvSpPr>
          <p:cNvPr id="12" name="TextBox 11">
            <a:extLst>
              <a:ext uri="{FF2B5EF4-FFF2-40B4-BE49-F238E27FC236}">
                <a16:creationId xmlns:a16="http://schemas.microsoft.com/office/drawing/2014/main" id="{9D681246-F473-76E0-384F-3D20B23E646A}"/>
              </a:ext>
            </a:extLst>
          </p:cNvPr>
          <p:cNvSpPr txBox="1"/>
          <p:nvPr/>
        </p:nvSpPr>
        <p:spPr>
          <a:xfrm>
            <a:off x="570266" y="3238689"/>
            <a:ext cx="6416322" cy="523220"/>
          </a:xfrm>
          <a:prstGeom prst="rect">
            <a:avLst/>
          </a:prstGeom>
          <a:noFill/>
        </p:spPr>
        <p:txBody>
          <a:bodyPr wrap="square" rtlCol="0">
            <a:spAutoFit/>
          </a:bodyPr>
          <a:lstStyle/>
          <a:p>
            <a:r>
              <a:rPr lang="en-US" sz="2800" dirty="0"/>
              <a:t>Solution -</a:t>
            </a:r>
            <a:endParaRPr lang="en-IL" sz="2800" dirty="0"/>
          </a:p>
        </p:txBody>
      </p:sp>
      <p:sp>
        <p:nvSpPr>
          <p:cNvPr id="13" name="Rectangle 12">
            <a:extLst>
              <a:ext uri="{FF2B5EF4-FFF2-40B4-BE49-F238E27FC236}">
                <a16:creationId xmlns:a16="http://schemas.microsoft.com/office/drawing/2014/main" id="{C647D6B1-A8C0-9D61-F6D3-B4275F2B42FF}"/>
              </a:ext>
            </a:extLst>
          </p:cNvPr>
          <p:cNvSpPr/>
          <p:nvPr/>
        </p:nvSpPr>
        <p:spPr>
          <a:xfrm>
            <a:off x="3799902" y="5284529"/>
            <a:ext cx="3113738"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Google it!</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Picture 6">
            <a:extLst>
              <a:ext uri="{FF2B5EF4-FFF2-40B4-BE49-F238E27FC236}">
                <a16:creationId xmlns:a16="http://schemas.microsoft.com/office/drawing/2014/main" id="{80CC5590-593A-5C38-758B-B12A9A85E0DC}"/>
              </a:ext>
            </a:extLst>
          </p:cNvPr>
          <p:cNvPicPr>
            <a:picLocks noChangeAspect="1"/>
          </p:cNvPicPr>
          <p:nvPr/>
        </p:nvPicPr>
        <p:blipFill rotWithShape="1">
          <a:blip r:embed="rId5"/>
          <a:srcRect b="2239"/>
          <a:stretch/>
        </p:blipFill>
        <p:spPr>
          <a:xfrm>
            <a:off x="7932365" y="3390766"/>
            <a:ext cx="3689369" cy="2817093"/>
          </a:xfrm>
          <a:prstGeom prst="rect">
            <a:avLst/>
          </a:prstGeom>
        </p:spPr>
      </p:pic>
      <p:sp>
        <p:nvSpPr>
          <p:cNvPr id="10" name="Rectangle 9">
            <a:extLst>
              <a:ext uri="{FF2B5EF4-FFF2-40B4-BE49-F238E27FC236}">
                <a16:creationId xmlns:a16="http://schemas.microsoft.com/office/drawing/2014/main" id="{D9CCD0E2-A731-696D-75B6-534BDC444DB2}"/>
              </a:ext>
            </a:extLst>
          </p:cNvPr>
          <p:cNvSpPr/>
          <p:nvPr/>
        </p:nvSpPr>
        <p:spPr>
          <a:xfrm>
            <a:off x="7932365" y="5697329"/>
            <a:ext cx="3498907" cy="584775"/>
          </a:xfrm>
          <a:prstGeom prst="rect">
            <a:avLst/>
          </a:prstGeom>
          <a:noFill/>
        </p:spPr>
        <p:txBody>
          <a:bodyPr wrap="none" lIns="91440" tIns="45720" rIns="91440" bIns="45720">
            <a:spAutoFit/>
          </a:bodyPr>
          <a:lstStyle/>
          <a:p>
            <a:pPr algn="ct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Mentors' guidance</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12207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9" repeatCount="indefinite" fill="hold" display="0">
                  <p:stCondLst>
                    <p:cond delay="indefinite"/>
                  </p:stCondLst>
                </p:cTn>
                <p:tgtEl>
                  <p:spTgt spid="8"/>
                </p:tgtEl>
              </p:cMediaNode>
            </p:video>
          </p:childTnLst>
        </p:cTn>
      </p:par>
    </p:tnLst>
    <p:bldLst>
      <p:bldP spid="9" grpId="0"/>
      <p:bldP spid="1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sz="48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sz="2800" dirty="0"/>
              <a:t>Questions?</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2289206" y="4726209"/>
            <a:ext cx="2317707" cy="343061"/>
          </a:xfrm>
        </p:spPr>
        <p:txBody>
          <a:bodyPr/>
          <a:lstStyle/>
          <a:p>
            <a:r>
              <a:rPr lang="en-US" dirty="0"/>
              <a:t>Nes </a:t>
            </a:r>
            <a:r>
              <a:rPr lang="en-US" dirty="0" err="1"/>
              <a:t>Afriat</a:t>
            </a:r>
            <a:endParaRPr lang="en-US" dirty="0"/>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2548655" y="5098966"/>
            <a:ext cx="1845511" cy="343061"/>
          </a:xfrm>
        </p:spPr>
        <p:txBody>
          <a:bodyPr/>
          <a:lstStyle/>
          <a:p>
            <a:r>
              <a:rPr lang="en-US" dirty="0"/>
              <a:t>Presentation &amp; Programmer</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4709087" y="4704694"/>
            <a:ext cx="2317707" cy="343061"/>
          </a:xfrm>
        </p:spPr>
        <p:txBody>
          <a:bodyPr/>
          <a:lstStyle/>
          <a:p>
            <a:r>
              <a:rPr lang="en-US" dirty="0"/>
              <a:t>Yuval Hitter</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4967700" y="5098966"/>
            <a:ext cx="1845511" cy="343061"/>
          </a:xfrm>
        </p:spPr>
        <p:txBody>
          <a:bodyPr/>
          <a:lstStyle/>
          <a:p>
            <a:r>
              <a:rPr lang="en-US" dirty="0"/>
              <a:t>Algorithms, Programmer</a:t>
            </a:r>
          </a:p>
        </p:txBody>
      </p:sp>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7128968" y="4704694"/>
            <a:ext cx="2317706" cy="343061"/>
          </a:xfrm>
        </p:spPr>
        <p:txBody>
          <a:bodyPr/>
          <a:lstStyle/>
          <a:p>
            <a:r>
              <a:rPr lang="en-US" dirty="0"/>
              <a:t>Bar </a:t>
            </a:r>
            <a:r>
              <a:rPr lang="en-US" dirty="0" err="1"/>
              <a:t>Damri</a:t>
            </a:r>
            <a:endParaRPr lang="en-US" dirty="0"/>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7387581" y="5084284"/>
            <a:ext cx="1845510" cy="343061"/>
          </a:xfrm>
        </p:spPr>
        <p:txBody>
          <a:bodyPr/>
          <a:lstStyle/>
          <a:p>
            <a:r>
              <a:rPr lang="en-US" dirty="0"/>
              <a:t>Coordinator &amp; Programmer</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err="1"/>
              <a:t>Semantle</a:t>
            </a:r>
            <a:r>
              <a:rPr lang="en-US" dirty="0"/>
              <a:t> AI</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27" name="Picture Placeholder 26">
            <a:extLst>
              <a:ext uri="{FF2B5EF4-FFF2-40B4-BE49-F238E27FC236}">
                <a16:creationId xmlns:a16="http://schemas.microsoft.com/office/drawing/2014/main" id="{74A97046-15F0-94D8-F765-69DBC20A11E0}"/>
              </a:ext>
            </a:extLst>
          </p:cNvPr>
          <p:cNvPicPr>
            <a:picLocks noGrp="1" noChangeAspect="1"/>
          </p:cNvPicPr>
          <p:nvPr>
            <p:ph type="pic" sz="quarter" idx="16"/>
          </p:nvPr>
        </p:nvPicPr>
        <p:blipFill rotWithShape="1">
          <a:blip r:embed="rId2"/>
          <a:srcRect t="11223" b="11223"/>
          <a:stretch/>
        </p:blipFill>
        <p:spPr>
          <a:xfrm>
            <a:off x="4967700" y="2538461"/>
            <a:ext cx="1845511" cy="1845511"/>
          </a:xfrm>
        </p:spPr>
      </p:pic>
      <p:pic>
        <p:nvPicPr>
          <p:cNvPr id="34" name="Picture Placeholder 33">
            <a:extLst>
              <a:ext uri="{FF2B5EF4-FFF2-40B4-BE49-F238E27FC236}">
                <a16:creationId xmlns:a16="http://schemas.microsoft.com/office/drawing/2014/main" id="{2E8A57AB-ABC5-B9CA-1365-C54B9A3AE736}"/>
              </a:ext>
            </a:extLst>
          </p:cNvPr>
          <p:cNvPicPr>
            <a:picLocks noGrp="1" noChangeAspect="1"/>
          </p:cNvPicPr>
          <p:nvPr>
            <p:ph type="pic" sz="quarter" idx="14"/>
          </p:nvPr>
        </p:nvPicPr>
        <p:blipFill>
          <a:blip r:embed="rId3"/>
          <a:srcRect l="2719" r="2719"/>
          <a:stretch>
            <a:fillRect/>
          </a:stretch>
        </p:blipFill>
        <p:spPr>
          <a:xfrm>
            <a:off x="2548655" y="2537709"/>
            <a:ext cx="1844675" cy="1846263"/>
          </a:xfrm>
          <a:prstGeom prst="rect">
            <a:avLst/>
          </a:prstGeom>
        </p:spPr>
      </p:pic>
      <p:pic>
        <p:nvPicPr>
          <p:cNvPr id="7" name="Picture Placeholder 6">
            <a:extLst>
              <a:ext uri="{FF2B5EF4-FFF2-40B4-BE49-F238E27FC236}">
                <a16:creationId xmlns:a16="http://schemas.microsoft.com/office/drawing/2014/main" id="{0CF52AD3-C2CC-0DDD-78E4-2F18E1CD21F3}"/>
              </a:ext>
            </a:extLst>
          </p:cNvPr>
          <p:cNvPicPr>
            <a:picLocks noGrp="1" noChangeAspect="1"/>
          </p:cNvPicPr>
          <p:nvPr>
            <p:ph type="pic" sz="quarter" idx="17"/>
          </p:nvPr>
        </p:nvPicPr>
        <p:blipFill rotWithShape="1">
          <a:blip r:embed="rId4"/>
          <a:srcRect l="3534" r="3534"/>
          <a:stretch/>
        </p:blipFill>
        <p:spPr>
          <a:xfrm>
            <a:off x="7387581" y="2549219"/>
            <a:ext cx="1845511" cy="1845511"/>
          </a:xfrm>
        </p:spPr>
      </p:pic>
    </p:spTree>
    <p:extLst>
      <p:ext uri="{BB962C8B-B14F-4D97-AF65-F5344CB8AC3E}">
        <p14:creationId xmlns:p14="http://schemas.microsoft.com/office/powerpoint/2010/main" val="261930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42C1-C5F2-8DCB-174C-755A0AFD18E2}"/>
              </a:ext>
            </a:extLst>
          </p:cNvPr>
          <p:cNvSpPr>
            <a:spLocks noGrp="1"/>
          </p:cNvSpPr>
          <p:nvPr>
            <p:ph type="title"/>
          </p:nvPr>
        </p:nvSpPr>
        <p:spPr>
          <a:xfrm>
            <a:off x="889585" y="877322"/>
            <a:ext cx="2895600" cy="1325563"/>
          </a:xfrm>
        </p:spPr>
        <p:txBody>
          <a:bodyPr/>
          <a:lstStyle/>
          <a:p>
            <a:r>
              <a:rPr lang="en-US" dirty="0"/>
              <a:t>The problem domain</a:t>
            </a:r>
            <a:endParaRPr lang="en-IL" dirty="0"/>
          </a:p>
        </p:txBody>
      </p:sp>
      <p:sp>
        <p:nvSpPr>
          <p:cNvPr id="4" name="Date Placeholder 3">
            <a:extLst>
              <a:ext uri="{FF2B5EF4-FFF2-40B4-BE49-F238E27FC236}">
                <a16:creationId xmlns:a16="http://schemas.microsoft.com/office/drawing/2014/main" id="{B7A8FC27-8240-1C2D-5668-E65F6E24E76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60E7E4C-B1DE-F3D2-1F11-076299D5E95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572A32C-4130-7DC8-1669-568582C2B06D}"/>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
        <p:nvSpPr>
          <p:cNvPr id="8" name="TextBox 7">
            <a:extLst>
              <a:ext uri="{FF2B5EF4-FFF2-40B4-BE49-F238E27FC236}">
                <a16:creationId xmlns:a16="http://schemas.microsoft.com/office/drawing/2014/main" id="{C6F5AEF2-F7F3-BA42-9BAF-6049D5E5FCC6}"/>
              </a:ext>
            </a:extLst>
          </p:cNvPr>
          <p:cNvSpPr txBox="1"/>
          <p:nvPr/>
        </p:nvSpPr>
        <p:spPr>
          <a:xfrm>
            <a:off x="889585" y="2346008"/>
            <a:ext cx="5634272" cy="4955203"/>
          </a:xfrm>
          <a:prstGeom prst="rect">
            <a:avLst/>
          </a:prstGeom>
          <a:noFill/>
        </p:spPr>
        <p:txBody>
          <a:bodyPr wrap="square">
            <a:spAutoFit/>
          </a:bodyPr>
          <a:lstStyle/>
          <a:p>
            <a:pPr rtl="0"/>
            <a:r>
              <a:rPr lang="en-US" sz="2000" dirty="0">
                <a:solidFill>
                  <a:schemeClr val="bg1"/>
                </a:solidFill>
              </a:rPr>
              <a:t>Our research relates to the field of AI and NLP, where various efforts are made to develop advanced technologies that can solve various problems effectively and autonomically.</a:t>
            </a:r>
            <a:endParaRPr lang="en-US" sz="2400" dirty="0">
              <a:solidFill>
                <a:schemeClr val="bg1"/>
              </a:solidFill>
              <a:latin typeface="Georgia" panose="02040502050405020303" pitchFamily="18" charset="0"/>
            </a:endParaRPr>
          </a:p>
          <a:p>
            <a:pPr rtl="0"/>
            <a:endParaRPr lang="en-US" sz="2400" b="0" i="0" u="none" strike="noStrike" dirty="0">
              <a:solidFill>
                <a:schemeClr val="bg1"/>
              </a:solidFill>
              <a:effectLst/>
              <a:latin typeface="Georgia" panose="02040502050405020303" pitchFamily="18" charset="0"/>
            </a:endParaRPr>
          </a:p>
          <a:p>
            <a:pPr rtl="0"/>
            <a:r>
              <a:rPr lang="en-US" sz="2000" dirty="0">
                <a:solidFill>
                  <a:schemeClr val="bg1"/>
                </a:solidFill>
              </a:rPr>
              <a:t>We decided to challenge ourselves with a computer game related to the NLP field and fun to play.</a:t>
            </a:r>
          </a:p>
          <a:p>
            <a:pPr rtl="0"/>
            <a:r>
              <a:rPr lang="en-US" sz="2000" dirty="0">
                <a:solidFill>
                  <a:schemeClr val="bg1"/>
                </a:solidFill>
              </a:rPr>
              <a:t>The main goal aside from creating an AI </a:t>
            </a:r>
          </a:p>
          <a:p>
            <a:pPr rtl="0"/>
            <a:r>
              <a:rPr lang="en-US" sz="2000" dirty="0">
                <a:solidFill>
                  <a:schemeClr val="bg1"/>
                </a:solidFill>
              </a:rPr>
              <a:t>Algorithm that defeats it, is using the experience </a:t>
            </a:r>
          </a:p>
          <a:p>
            <a:pPr rtl="0"/>
            <a:r>
              <a:rPr lang="en-US" sz="2000" dirty="0">
                <a:solidFill>
                  <a:schemeClr val="bg1"/>
                </a:solidFill>
              </a:rPr>
              <a:t>And knowledge we gain during the process, for supporting academic research.</a:t>
            </a:r>
          </a:p>
          <a:p>
            <a:pPr rtl="0"/>
            <a:endParaRPr lang="en-US" dirty="0">
              <a:solidFill>
                <a:srgbClr val="202124"/>
              </a:solidFill>
              <a:latin typeface="Georgia" panose="02040502050405020303" pitchFamily="18" charset="0"/>
            </a:endParaRPr>
          </a:p>
          <a:p>
            <a:pPr rtl="0"/>
            <a:endParaRPr lang="en-US" sz="1800" b="0" i="0" u="none" strike="noStrike" dirty="0">
              <a:solidFill>
                <a:srgbClr val="202124"/>
              </a:solidFill>
              <a:effectLst/>
              <a:latin typeface="Georgia" panose="02040502050405020303" pitchFamily="18" charset="0"/>
            </a:endParaRPr>
          </a:p>
          <a:p>
            <a:br>
              <a:rPr lang="en-US" dirty="0"/>
            </a:br>
            <a:endParaRPr lang="en-IL" dirty="0"/>
          </a:p>
        </p:txBody>
      </p:sp>
      <p:pic>
        <p:nvPicPr>
          <p:cNvPr id="1030" name="Picture 6" descr="What is NLP: An Introductory Tutorial to Natural Language Processing  [Updated]">
            <a:extLst>
              <a:ext uri="{FF2B5EF4-FFF2-40B4-BE49-F238E27FC236}">
                <a16:creationId xmlns:a16="http://schemas.microsoft.com/office/drawing/2014/main" id="{BC01E0B0-80FB-524E-98D8-DE361B370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996" y="1079675"/>
            <a:ext cx="3422865" cy="2835100"/>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pic>
        <p:nvPicPr>
          <p:cNvPr id="1032" name="Picture 8" descr="Recommended Gaming PCs for computer games - 3XS">
            <a:extLst>
              <a:ext uri="{FF2B5EF4-FFF2-40B4-BE49-F238E27FC236}">
                <a16:creationId xmlns:a16="http://schemas.microsoft.com/office/drawing/2014/main" id="{FCB7AA2F-CC5A-17C9-D5B0-D95C86FF5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536" y="3914775"/>
            <a:ext cx="3423811" cy="2806699"/>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28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912676" y="415918"/>
            <a:ext cx="2895600" cy="1325563"/>
          </a:xfrm>
        </p:spPr>
        <p:txBody>
          <a:bodyPr/>
          <a:lstStyle/>
          <a:p>
            <a:r>
              <a:rPr lang="en-US" dirty="0" err="1"/>
              <a:t>Semantle</a:t>
            </a:r>
            <a:r>
              <a:rPr lang="en-US" dirty="0"/>
              <a:t> -</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912676" y="1741482"/>
            <a:ext cx="3379435" cy="4826744"/>
          </a:xfrm>
        </p:spPr>
        <p:txBody>
          <a:bodyPr>
            <a:normAutofit lnSpcReduction="10000"/>
          </a:bodyPr>
          <a:lstStyle/>
          <a:p>
            <a:r>
              <a:rPr lang="en-US" sz="1800" dirty="0"/>
              <a:t>‘</a:t>
            </a:r>
            <a:r>
              <a:rPr lang="en-US" sz="1800" dirty="0" err="1"/>
              <a:t>Semantle</a:t>
            </a:r>
            <a:r>
              <a:rPr lang="en-US" sz="1800" dirty="0"/>
              <a:t>’ is a popular online words’ game.</a:t>
            </a:r>
          </a:p>
          <a:p>
            <a:r>
              <a:rPr lang="en-US" sz="1800" dirty="0"/>
              <a:t>1. The player guess in each turn the host secret random word.</a:t>
            </a:r>
          </a:p>
          <a:p>
            <a:r>
              <a:rPr lang="en-US" sz="1800" dirty="0"/>
              <a:t>2. As reply - he gets the semantic similarity score from the host.</a:t>
            </a:r>
          </a:p>
          <a:p>
            <a:r>
              <a:rPr lang="en-US" sz="1800" dirty="0"/>
              <a:t>3. The player can also get a ‘hint’ – a word which relatively close to the secret one.</a:t>
            </a:r>
          </a:p>
          <a:p>
            <a:r>
              <a:rPr lang="en-US" sz="1800" dirty="0"/>
              <a:t>And it’s a tough game!!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4</a:t>
            </a:fld>
            <a:endParaRPr lang="en-US" dirty="0"/>
          </a:p>
        </p:txBody>
      </p:sp>
      <p:pic>
        <p:nvPicPr>
          <p:cNvPr id="7" name="bandicam 2022-11-13 20-39-01-301">
            <a:hlinkClick r:id="" action="ppaction://media"/>
            <a:extLst>
              <a:ext uri="{FF2B5EF4-FFF2-40B4-BE49-F238E27FC236}">
                <a16:creationId xmlns:a16="http://schemas.microsoft.com/office/drawing/2014/main" id="{993696B5-28EC-BB05-031D-2A50624D736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617"/>
          <a:stretch/>
        </p:blipFill>
        <p:spPr>
          <a:xfrm>
            <a:off x="4292111" y="1410090"/>
            <a:ext cx="7581387" cy="4964422"/>
          </a:xfrm>
          <a:prstGeom prst="rect">
            <a:avLst/>
          </a:prstGeom>
        </p:spPr>
      </p:pic>
    </p:spTree>
    <p:extLst>
      <p:ext uri="{BB962C8B-B14F-4D97-AF65-F5344CB8AC3E}">
        <p14:creationId xmlns:p14="http://schemas.microsoft.com/office/powerpoint/2010/main" val="171321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4D7E6CD-1743-4B6C-B4E3-CC1D0E8677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3994441"/>
            <a:ext cx="3139735" cy="3606538"/>
          </a:xfrm>
          <a:prstGeom prst="rect">
            <a:avLst/>
          </a:prstGeom>
        </p:spPr>
      </p:pic>
      <p:pic>
        <p:nvPicPr>
          <p:cNvPr id="13" name="Graphic 12">
            <a:extLst>
              <a:ext uri="{FF2B5EF4-FFF2-40B4-BE49-F238E27FC236}">
                <a16:creationId xmlns:a16="http://schemas.microsoft.com/office/drawing/2014/main" id="{48A4E8AC-4FF4-4A47-86FD-7CD0566E05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8784" y="-400209"/>
            <a:ext cx="2947898" cy="4501778"/>
          </a:xfrm>
          <a:prstGeom prst="rect">
            <a:avLst/>
          </a:prstGeom>
        </p:spPr>
      </p:pic>
      <p:sp>
        <p:nvSpPr>
          <p:cNvPr id="10" name="Freeform 16">
            <a:extLst>
              <a:ext uri="{FF2B5EF4-FFF2-40B4-BE49-F238E27FC236}">
                <a16:creationId xmlns:a16="http://schemas.microsoft.com/office/drawing/2014/main" id="{E77EF2D1-0015-4540-AAA4-D8D79B47417E}"/>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C614F887-09E1-4D30-B923-DD16B04DD484}"/>
              </a:ext>
            </a:extLst>
          </p:cNvPr>
          <p:cNvGrpSpPr/>
          <p:nvPr/>
        </p:nvGrpSpPr>
        <p:grpSpPr>
          <a:xfrm>
            <a:off x="0" y="0"/>
            <a:ext cx="1255839" cy="1255839"/>
            <a:chOff x="0" y="0"/>
            <a:chExt cx="1255839" cy="1255839"/>
          </a:xfrm>
        </p:grpSpPr>
        <p:grpSp>
          <p:nvGrpSpPr>
            <p:cNvPr id="14" name="Group 13">
              <a:extLst>
                <a:ext uri="{FF2B5EF4-FFF2-40B4-BE49-F238E27FC236}">
                  <a16:creationId xmlns:a16="http://schemas.microsoft.com/office/drawing/2014/main" id="{73621A4C-760C-4084-B239-58DDA7ABD36F}"/>
                </a:ext>
              </a:extLst>
            </p:cNvPr>
            <p:cNvGrpSpPr/>
            <p:nvPr/>
          </p:nvGrpSpPr>
          <p:grpSpPr>
            <a:xfrm flipH="1">
              <a:off x="0" y="0"/>
              <a:ext cx="1014412" cy="1014349"/>
              <a:chOff x="11177587" y="0"/>
              <a:chExt cx="1014412" cy="1014349"/>
            </a:xfrm>
            <a:solidFill>
              <a:schemeClr val="accent2"/>
            </a:solidFill>
          </p:grpSpPr>
          <p:sp>
            <p:nvSpPr>
              <p:cNvPr id="16" name="Freeform: Shape 15">
                <a:extLst>
                  <a:ext uri="{FF2B5EF4-FFF2-40B4-BE49-F238E27FC236}">
                    <a16:creationId xmlns:a16="http://schemas.microsoft.com/office/drawing/2014/main" id="{C9F1C7D5-3B8A-4128-8BD6-A81C4571486E}"/>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20E5956-50A9-493E-859D-9ACEF097391A}"/>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chemeClr val="accent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07EC3805-2EC1-479A-AC57-0875ACE2C610}"/>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accent1">
                <a:lumMod val="60000"/>
                <a:lumOff val="40000"/>
              </a:schemeClr>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CBC10D03-11AB-930E-F560-620596C25266}"/>
              </a:ext>
            </a:extLst>
          </p:cNvPr>
          <p:cNvSpPr txBox="1">
            <a:spLocks/>
          </p:cNvSpPr>
          <p:nvPr/>
        </p:nvSpPr>
        <p:spPr>
          <a:xfrm>
            <a:off x="1362075" y="1671639"/>
            <a:ext cx="5111750" cy="12049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Tenorite" panose="00000500000000000000" pitchFamily="2" charset="0"/>
              </a:rPr>
              <a:t>The challenge</a:t>
            </a:r>
          </a:p>
        </p:txBody>
      </p:sp>
      <p:sp>
        <p:nvSpPr>
          <p:cNvPr id="3" name="Text Placeholder 2">
            <a:extLst>
              <a:ext uri="{FF2B5EF4-FFF2-40B4-BE49-F238E27FC236}">
                <a16:creationId xmlns:a16="http://schemas.microsoft.com/office/drawing/2014/main" id="{2D66EB8F-39C2-37E6-908A-3482209E335C}"/>
              </a:ext>
            </a:extLst>
          </p:cNvPr>
          <p:cNvSpPr txBox="1">
            <a:spLocks/>
          </p:cNvSpPr>
          <p:nvPr/>
        </p:nvSpPr>
        <p:spPr>
          <a:xfrm>
            <a:off x="1500883" y="3231647"/>
            <a:ext cx="6010027" cy="1525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latin typeface="Tenorite" panose="00000500000000000000" pitchFamily="2" charset="0"/>
              </a:rPr>
              <a:t>We want our program to defeat the game by itself – in the minimum guesses possible!</a:t>
            </a:r>
          </a:p>
        </p:txBody>
      </p:sp>
      <p:sp>
        <p:nvSpPr>
          <p:cNvPr id="4" name="Arrow: Right 3">
            <a:extLst>
              <a:ext uri="{FF2B5EF4-FFF2-40B4-BE49-F238E27FC236}">
                <a16:creationId xmlns:a16="http://schemas.microsoft.com/office/drawing/2014/main" id="{F7BDB5BE-0060-6B19-AA7B-E8FA394658FD}"/>
              </a:ext>
            </a:extLst>
          </p:cNvPr>
          <p:cNvSpPr/>
          <p:nvPr/>
        </p:nvSpPr>
        <p:spPr>
          <a:xfrm>
            <a:off x="-2586044" y="4731219"/>
            <a:ext cx="1682182" cy="100965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5" name="Title 1">
            <a:extLst>
              <a:ext uri="{FF2B5EF4-FFF2-40B4-BE49-F238E27FC236}">
                <a16:creationId xmlns:a16="http://schemas.microsoft.com/office/drawing/2014/main" id="{D7D45E23-B591-15D0-0DD0-C9CEBF2F732B}"/>
              </a:ext>
            </a:extLst>
          </p:cNvPr>
          <p:cNvSpPr txBox="1">
            <a:spLocks/>
          </p:cNvSpPr>
          <p:nvPr/>
        </p:nvSpPr>
        <p:spPr>
          <a:xfrm>
            <a:off x="9068634" y="6356350"/>
            <a:ext cx="5111750" cy="1204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solidFill>
                  <a:schemeClr val="bg1"/>
                </a:solidFill>
                <a:latin typeface="Tenorite" panose="00000500000000000000" pitchFamily="2" charset="0"/>
              </a:rPr>
              <a:t>But how?</a:t>
            </a:r>
          </a:p>
        </p:txBody>
      </p:sp>
      <p:pic>
        <p:nvPicPr>
          <p:cNvPr id="8" name="Graphic 7" descr="Medal outline">
            <a:extLst>
              <a:ext uri="{FF2B5EF4-FFF2-40B4-BE49-F238E27FC236}">
                <a16:creationId xmlns:a16="http://schemas.microsoft.com/office/drawing/2014/main" id="{3FE12396-EDDC-B549-1488-B2C5C85CFF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1912" y="1756839"/>
            <a:ext cx="914400" cy="914400"/>
          </a:xfrm>
          <a:prstGeom prst="rect">
            <a:avLst/>
          </a:prstGeom>
        </p:spPr>
      </p:pic>
    </p:spTree>
    <p:extLst>
      <p:ext uri="{BB962C8B-B14F-4D97-AF65-F5344CB8AC3E}">
        <p14:creationId xmlns:p14="http://schemas.microsoft.com/office/powerpoint/2010/main" val="355690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200"/>
                                        <p:tgtEl>
                                          <p:spTgt spid="13"/>
                                        </p:tgtEl>
                                      </p:cBhvr>
                                    </p:animEffect>
                                  </p:childTnLst>
                                </p:cTn>
                              </p:par>
                            </p:childTnLst>
                          </p:cTn>
                        </p:par>
                        <p:par>
                          <p:cTn id="8" fill="hold">
                            <p:stCondLst>
                              <p:cond delay="200"/>
                            </p:stCondLst>
                            <p:childTnLst>
                              <p:par>
                                <p:cTn id="9" presetID="14"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2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0.40586 0.07547 L -0.40704 -0.30347 " pathEditMode="relative" rAng="0" ptsTypes="AA">
                                      <p:cBhvr>
                                        <p:cTn id="15" dur="2000" fill="hold"/>
                                        <p:tgtEl>
                                          <p:spTgt spid="5"/>
                                        </p:tgtEl>
                                        <p:attrNameLst>
                                          <p:attrName>ppt_x</p:attrName>
                                          <p:attrName>ppt_y</p:attrName>
                                        </p:attrNameLst>
                                      </p:cBhvr>
                                      <p:rCtr x="-65" y="-18958"/>
                                    </p:animMotion>
                                  </p:childTnLst>
                                </p:cTn>
                              </p:par>
                              <p:par>
                                <p:cTn id="16" presetID="42" presetClass="path" presetSubtype="0" accel="50000" decel="50000" fill="hold" grpId="0" nodeType="withEffect">
                                  <p:stCondLst>
                                    <p:cond delay="0"/>
                                  </p:stCondLst>
                                  <p:childTnLst>
                                    <p:animMotion origin="layout" path="M -0.05091 0.01551 L 0.38555 0.00092 " pathEditMode="relative" rAng="0" ptsTypes="AA">
                                      <p:cBhvr>
                                        <p:cTn id="17" dur="2000" fill="hold"/>
                                        <p:tgtEl>
                                          <p:spTgt spid="4"/>
                                        </p:tgtEl>
                                        <p:attrNameLst>
                                          <p:attrName>ppt_x</p:attrName>
                                          <p:attrName>ppt_y</p:attrName>
                                        </p:attrNameLst>
                                      </p:cBhvr>
                                      <p:rCtr x="21823"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Our solution – and field of research </a:t>
            </a:r>
          </a:p>
        </p:txBody>
      </p:sp>
      <p:grpSp>
        <p:nvGrpSpPr>
          <p:cNvPr id="36" name="Group 35"/>
          <p:cNvGrpSpPr/>
          <p:nvPr/>
        </p:nvGrpSpPr>
        <p:grpSpPr>
          <a:xfrm flipH="1">
            <a:off x="1888740" y="2045092"/>
            <a:ext cx="8633583" cy="3163105"/>
            <a:chOff x="-845377" y="1729531"/>
            <a:chExt cx="11749138" cy="4304557"/>
          </a:xfrm>
        </p:grpSpPr>
        <p:sp>
          <p:nvSpPr>
            <p:cNvPr id="7" name="Freeform 6"/>
            <p:cNvSpPr>
              <a:spLocks/>
            </p:cNvSpPr>
            <p:nvPr/>
          </p:nvSpPr>
          <p:spPr bwMode="auto">
            <a:xfrm>
              <a:off x="6169025" y="4378325"/>
              <a:ext cx="649288" cy="679450"/>
            </a:xfrm>
            <a:custGeom>
              <a:avLst/>
              <a:gdLst>
                <a:gd name="T0" fmla="*/ 259 w 409"/>
                <a:gd name="T1" fmla="*/ 0 h 428"/>
                <a:gd name="T2" fmla="*/ 290 w 409"/>
                <a:gd name="T3" fmla="*/ 4 h 428"/>
                <a:gd name="T4" fmla="*/ 317 w 409"/>
                <a:gd name="T5" fmla="*/ 13 h 428"/>
                <a:gd name="T6" fmla="*/ 338 w 409"/>
                <a:gd name="T7" fmla="*/ 31 h 428"/>
                <a:gd name="T8" fmla="*/ 355 w 409"/>
                <a:gd name="T9" fmla="*/ 56 h 428"/>
                <a:gd name="T10" fmla="*/ 373 w 409"/>
                <a:gd name="T11" fmla="*/ 84 h 428"/>
                <a:gd name="T12" fmla="*/ 386 w 409"/>
                <a:gd name="T13" fmla="*/ 117 h 428"/>
                <a:gd name="T14" fmla="*/ 398 w 409"/>
                <a:gd name="T15" fmla="*/ 152 h 428"/>
                <a:gd name="T16" fmla="*/ 405 w 409"/>
                <a:gd name="T17" fmla="*/ 188 h 428"/>
                <a:gd name="T18" fmla="*/ 409 w 409"/>
                <a:gd name="T19" fmla="*/ 225 h 428"/>
                <a:gd name="T20" fmla="*/ 409 w 409"/>
                <a:gd name="T21" fmla="*/ 261 h 428"/>
                <a:gd name="T22" fmla="*/ 405 w 409"/>
                <a:gd name="T23" fmla="*/ 298 h 428"/>
                <a:gd name="T24" fmla="*/ 396 w 409"/>
                <a:gd name="T25" fmla="*/ 330 h 428"/>
                <a:gd name="T26" fmla="*/ 380 w 409"/>
                <a:gd name="T27" fmla="*/ 359 h 428"/>
                <a:gd name="T28" fmla="*/ 361 w 409"/>
                <a:gd name="T29" fmla="*/ 386 h 428"/>
                <a:gd name="T30" fmla="*/ 334 w 409"/>
                <a:gd name="T31" fmla="*/ 405 h 428"/>
                <a:gd name="T32" fmla="*/ 303 w 409"/>
                <a:gd name="T33" fmla="*/ 421 h 428"/>
                <a:gd name="T34" fmla="*/ 265 w 409"/>
                <a:gd name="T35" fmla="*/ 428 h 428"/>
                <a:gd name="T36" fmla="*/ 229 w 409"/>
                <a:gd name="T37" fmla="*/ 428 h 428"/>
                <a:gd name="T38" fmla="*/ 194 w 409"/>
                <a:gd name="T39" fmla="*/ 419 h 428"/>
                <a:gd name="T40" fmla="*/ 163 w 409"/>
                <a:gd name="T41" fmla="*/ 405 h 428"/>
                <a:gd name="T42" fmla="*/ 133 w 409"/>
                <a:gd name="T43" fmla="*/ 388 h 428"/>
                <a:gd name="T44" fmla="*/ 108 w 409"/>
                <a:gd name="T45" fmla="*/ 367 h 428"/>
                <a:gd name="T46" fmla="*/ 85 w 409"/>
                <a:gd name="T47" fmla="*/ 346 h 428"/>
                <a:gd name="T48" fmla="*/ 65 w 409"/>
                <a:gd name="T49" fmla="*/ 325 h 428"/>
                <a:gd name="T50" fmla="*/ 48 w 409"/>
                <a:gd name="T51" fmla="*/ 305 h 428"/>
                <a:gd name="T52" fmla="*/ 37 w 409"/>
                <a:gd name="T53" fmla="*/ 290 h 428"/>
                <a:gd name="T54" fmla="*/ 31 w 409"/>
                <a:gd name="T55" fmla="*/ 278 h 428"/>
                <a:gd name="T56" fmla="*/ 27 w 409"/>
                <a:gd name="T57" fmla="*/ 275 h 428"/>
                <a:gd name="T58" fmla="*/ 8 w 409"/>
                <a:gd name="T59" fmla="*/ 240 h 428"/>
                <a:gd name="T60" fmla="*/ 0 w 409"/>
                <a:gd name="T61" fmla="*/ 204 h 428"/>
                <a:gd name="T62" fmla="*/ 4 w 409"/>
                <a:gd name="T63" fmla="*/ 171 h 428"/>
                <a:gd name="T64" fmla="*/ 14 w 409"/>
                <a:gd name="T65" fmla="*/ 138 h 428"/>
                <a:gd name="T66" fmla="*/ 33 w 409"/>
                <a:gd name="T67" fmla="*/ 109 h 428"/>
                <a:gd name="T68" fmla="*/ 58 w 409"/>
                <a:gd name="T69" fmla="*/ 83 h 428"/>
                <a:gd name="T70" fmla="*/ 86 w 409"/>
                <a:gd name="T71" fmla="*/ 58 h 428"/>
                <a:gd name="T72" fmla="*/ 119 w 409"/>
                <a:gd name="T73" fmla="*/ 38 h 428"/>
                <a:gd name="T74" fmla="*/ 156 w 409"/>
                <a:gd name="T75" fmla="*/ 21 h 428"/>
                <a:gd name="T76" fmla="*/ 190 w 409"/>
                <a:gd name="T77" fmla="*/ 10 h 428"/>
                <a:gd name="T78" fmla="*/ 227 w 409"/>
                <a:gd name="T79" fmla="*/ 2 h 428"/>
                <a:gd name="T80" fmla="*/ 259 w 409"/>
                <a:gd name="T81"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428">
                  <a:moveTo>
                    <a:pt x="259" y="0"/>
                  </a:moveTo>
                  <a:lnTo>
                    <a:pt x="290" y="4"/>
                  </a:lnTo>
                  <a:lnTo>
                    <a:pt x="317" y="13"/>
                  </a:lnTo>
                  <a:lnTo>
                    <a:pt x="338" y="31"/>
                  </a:lnTo>
                  <a:lnTo>
                    <a:pt x="355" y="56"/>
                  </a:lnTo>
                  <a:lnTo>
                    <a:pt x="373" y="84"/>
                  </a:lnTo>
                  <a:lnTo>
                    <a:pt x="386" y="117"/>
                  </a:lnTo>
                  <a:lnTo>
                    <a:pt x="398" y="152"/>
                  </a:lnTo>
                  <a:lnTo>
                    <a:pt x="405" y="188"/>
                  </a:lnTo>
                  <a:lnTo>
                    <a:pt x="409" y="225"/>
                  </a:lnTo>
                  <a:lnTo>
                    <a:pt x="409" y="261"/>
                  </a:lnTo>
                  <a:lnTo>
                    <a:pt x="405" y="298"/>
                  </a:lnTo>
                  <a:lnTo>
                    <a:pt x="396" y="330"/>
                  </a:lnTo>
                  <a:lnTo>
                    <a:pt x="380" y="359"/>
                  </a:lnTo>
                  <a:lnTo>
                    <a:pt x="361" y="386"/>
                  </a:lnTo>
                  <a:lnTo>
                    <a:pt x="334" y="405"/>
                  </a:lnTo>
                  <a:lnTo>
                    <a:pt x="303" y="421"/>
                  </a:lnTo>
                  <a:lnTo>
                    <a:pt x="265" y="428"/>
                  </a:lnTo>
                  <a:lnTo>
                    <a:pt x="229" y="428"/>
                  </a:lnTo>
                  <a:lnTo>
                    <a:pt x="194" y="419"/>
                  </a:lnTo>
                  <a:lnTo>
                    <a:pt x="163" y="405"/>
                  </a:lnTo>
                  <a:lnTo>
                    <a:pt x="133" y="388"/>
                  </a:lnTo>
                  <a:lnTo>
                    <a:pt x="108" y="367"/>
                  </a:lnTo>
                  <a:lnTo>
                    <a:pt x="85" y="346"/>
                  </a:lnTo>
                  <a:lnTo>
                    <a:pt x="65" y="325"/>
                  </a:lnTo>
                  <a:lnTo>
                    <a:pt x="48" y="305"/>
                  </a:lnTo>
                  <a:lnTo>
                    <a:pt x="37" y="290"/>
                  </a:lnTo>
                  <a:lnTo>
                    <a:pt x="31" y="278"/>
                  </a:lnTo>
                  <a:lnTo>
                    <a:pt x="27" y="275"/>
                  </a:lnTo>
                  <a:lnTo>
                    <a:pt x="8" y="240"/>
                  </a:lnTo>
                  <a:lnTo>
                    <a:pt x="0" y="204"/>
                  </a:lnTo>
                  <a:lnTo>
                    <a:pt x="4" y="171"/>
                  </a:lnTo>
                  <a:lnTo>
                    <a:pt x="14" y="138"/>
                  </a:lnTo>
                  <a:lnTo>
                    <a:pt x="33" y="109"/>
                  </a:lnTo>
                  <a:lnTo>
                    <a:pt x="58" y="83"/>
                  </a:lnTo>
                  <a:lnTo>
                    <a:pt x="86" y="58"/>
                  </a:lnTo>
                  <a:lnTo>
                    <a:pt x="119" y="38"/>
                  </a:lnTo>
                  <a:lnTo>
                    <a:pt x="156" y="21"/>
                  </a:lnTo>
                  <a:lnTo>
                    <a:pt x="190" y="10"/>
                  </a:lnTo>
                  <a:lnTo>
                    <a:pt x="227" y="2"/>
                  </a:lnTo>
                  <a:lnTo>
                    <a:pt x="25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8" name="Freeform 7"/>
            <p:cNvSpPr>
              <a:spLocks/>
            </p:cNvSpPr>
            <p:nvPr/>
          </p:nvSpPr>
          <p:spPr bwMode="auto">
            <a:xfrm>
              <a:off x="2898775" y="2197100"/>
              <a:ext cx="6264275" cy="3714750"/>
            </a:xfrm>
            <a:custGeom>
              <a:avLst/>
              <a:gdLst>
                <a:gd name="T0" fmla="*/ 2650 w 3946"/>
                <a:gd name="T1" fmla="*/ 1241 h 2340"/>
                <a:gd name="T2" fmla="*/ 2580 w 3946"/>
                <a:gd name="T3" fmla="*/ 1301 h 2340"/>
                <a:gd name="T4" fmla="*/ 2458 w 3946"/>
                <a:gd name="T5" fmla="*/ 1399 h 2340"/>
                <a:gd name="T6" fmla="*/ 2340 w 3946"/>
                <a:gd name="T7" fmla="*/ 1480 h 2340"/>
                <a:gd name="T8" fmla="*/ 2200 w 3946"/>
                <a:gd name="T9" fmla="*/ 1595 h 2340"/>
                <a:gd name="T10" fmla="*/ 1989 w 3946"/>
                <a:gd name="T11" fmla="*/ 1772 h 2340"/>
                <a:gd name="T12" fmla="*/ 1745 w 3946"/>
                <a:gd name="T13" fmla="*/ 1973 h 2340"/>
                <a:gd name="T14" fmla="*/ 1505 w 3946"/>
                <a:gd name="T15" fmla="*/ 2158 h 2340"/>
                <a:gd name="T16" fmla="*/ 1309 w 3946"/>
                <a:gd name="T17" fmla="*/ 2288 h 2340"/>
                <a:gd name="T18" fmla="*/ 1150 w 3946"/>
                <a:gd name="T19" fmla="*/ 2340 h 2340"/>
                <a:gd name="T20" fmla="*/ 1054 w 3946"/>
                <a:gd name="T21" fmla="*/ 2309 h 2340"/>
                <a:gd name="T22" fmla="*/ 1012 w 3946"/>
                <a:gd name="T23" fmla="*/ 2242 h 2340"/>
                <a:gd name="T24" fmla="*/ 1000 w 3946"/>
                <a:gd name="T25" fmla="*/ 2196 h 2340"/>
                <a:gd name="T26" fmla="*/ 960 w 3946"/>
                <a:gd name="T27" fmla="*/ 2204 h 2340"/>
                <a:gd name="T28" fmla="*/ 833 w 3946"/>
                <a:gd name="T29" fmla="*/ 2206 h 2340"/>
                <a:gd name="T30" fmla="*/ 741 w 3946"/>
                <a:gd name="T31" fmla="*/ 2131 h 2340"/>
                <a:gd name="T32" fmla="*/ 731 w 3946"/>
                <a:gd name="T33" fmla="*/ 2058 h 2340"/>
                <a:gd name="T34" fmla="*/ 689 w 3946"/>
                <a:gd name="T35" fmla="*/ 2075 h 2340"/>
                <a:gd name="T36" fmla="*/ 580 w 3946"/>
                <a:gd name="T37" fmla="*/ 2075 h 2340"/>
                <a:gd name="T38" fmla="*/ 459 w 3946"/>
                <a:gd name="T39" fmla="*/ 1967 h 2340"/>
                <a:gd name="T40" fmla="*/ 445 w 3946"/>
                <a:gd name="T41" fmla="*/ 1850 h 2340"/>
                <a:gd name="T42" fmla="*/ 465 w 3946"/>
                <a:gd name="T43" fmla="*/ 1798 h 2340"/>
                <a:gd name="T44" fmla="*/ 359 w 3946"/>
                <a:gd name="T45" fmla="*/ 1852 h 2340"/>
                <a:gd name="T46" fmla="*/ 213 w 3946"/>
                <a:gd name="T47" fmla="*/ 1891 h 2340"/>
                <a:gd name="T48" fmla="*/ 71 w 3946"/>
                <a:gd name="T49" fmla="*/ 1854 h 2340"/>
                <a:gd name="T50" fmla="*/ 0 w 3946"/>
                <a:gd name="T51" fmla="*/ 1714 h 2340"/>
                <a:gd name="T52" fmla="*/ 44 w 3946"/>
                <a:gd name="T53" fmla="*/ 1601 h 2340"/>
                <a:gd name="T54" fmla="*/ 88 w 3946"/>
                <a:gd name="T55" fmla="*/ 1554 h 2340"/>
                <a:gd name="T56" fmla="*/ 138 w 3946"/>
                <a:gd name="T57" fmla="*/ 1518 h 2340"/>
                <a:gd name="T58" fmla="*/ 213 w 3946"/>
                <a:gd name="T59" fmla="*/ 1460 h 2340"/>
                <a:gd name="T60" fmla="*/ 326 w 3946"/>
                <a:gd name="T61" fmla="*/ 1378 h 2340"/>
                <a:gd name="T62" fmla="*/ 513 w 3946"/>
                <a:gd name="T63" fmla="*/ 1239 h 2340"/>
                <a:gd name="T64" fmla="*/ 724 w 3946"/>
                <a:gd name="T65" fmla="*/ 1084 h 2340"/>
                <a:gd name="T66" fmla="*/ 910 w 3946"/>
                <a:gd name="T67" fmla="*/ 944 h 2340"/>
                <a:gd name="T68" fmla="*/ 1025 w 3946"/>
                <a:gd name="T69" fmla="*/ 859 h 2340"/>
                <a:gd name="T70" fmla="*/ 1075 w 3946"/>
                <a:gd name="T71" fmla="*/ 811 h 2340"/>
                <a:gd name="T72" fmla="*/ 1119 w 3946"/>
                <a:gd name="T73" fmla="*/ 742 h 2340"/>
                <a:gd name="T74" fmla="*/ 1110 w 3946"/>
                <a:gd name="T75" fmla="*/ 688 h 2340"/>
                <a:gd name="T76" fmla="*/ 1000 w 3946"/>
                <a:gd name="T77" fmla="*/ 692 h 2340"/>
                <a:gd name="T78" fmla="*/ 739 w 3946"/>
                <a:gd name="T79" fmla="*/ 728 h 2340"/>
                <a:gd name="T80" fmla="*/ 463 w 3946"/>
                <a:gd name="T81" fmla="*/ 725 h 2340"/>
                <a:gd name="T82" fmla="*/ 280 w 3946"/>
                <a:gd name="T83" fmla="*/ 692 h 2340"/>
                <a:gd name="T84" fmla="*/ 196 w 3946"/>
                <a:gd name="T85" fmla="*/ 596 h 2340"/>
                <a:gd name="T86" fmla="*/ 177 w 3946"/>
                <a:gd name="T87" fmla="*/ 486 h 2340"/>
                <a:gd name="T88" fmla="*/ 221 w 3946"/>
                <a:gd name="T89" fmla="*/ 465 h 2340"/>
                <a:gd name="T90" fmla="*/ 394 w 3946"/>
                <a:gd name="T91" fmla="*/ 471 h 2340"/>
                <a:gd name="T92" fmla="*/ 658 w 3946"/>
                <a:gd name="T93" fmla="*/ 446 h 2340"/>
                <a:gd name="T94" fmla="*/ 958 w 3946"/>
                <a:gd name="T95" fmla="*/ 344 h 2340"/>
                <a:gd name="T96" fmla="*/ 1167 w 3946"/>
                <a:gd name="T97" fmla="*/ 264 h 2340"/>
                <a:gd name="T98" fmla="*/ 1313 w 3946"/>
                <a:gd name="T99" fmla="*/ 265 h 2340"/>
                <a:gd name="T100" fmla="*/ 1448 w 3946"/>
                <a:gd name="T101" fmla="*/ 312 h 2340"/>
                <a:gd name="T102" fmla="*/ 1622 w 3946"/>
                <a:gd name="T103" fmla="*/ 369 h 2340"/>
                <a:gd name="T104" fmla="*/ 1768 w 3946"/>
                <a:gd name="T105" fmla="*/ 413 h 2340"/>
                <a:gd name="T106" fmla="*/ 1883 w 3946"/>
                <a:gd name="T107" fmla="*/ 448 h 2340"/>
                <a:gd name="T108" fmla="*/ 2026 w 3946"/>
                <a:gd name="T109" fmla="*/ 463 h 2340"/>
                <a:gd name="T110" fmla="*/ 2248 w 3946"/>
                <a:gd name="T111" fmla="*/ 448 h 2340"/>
                <a:gd name="T112" fmla="*/ 2594 w 3946"/>
                <a:gd name="T113" fmla="*/ 388 h 2340"/>
                <a:gd name="T114" fmla="*/ 2972 w 3946"/>
                <a:gd name="T115" fmla="*/ 300 h 2340"/>
                <a:gd name="T116" fmla="*/ 3337 w 3946"/>
                <a:gd name="T117" fmla="*/ 196 h 2340"/>
                <a:gd name="T118" fmla="*/ 3648 w 3946"/>
                <a:gd name="T119" fmla="*/ 100 h 2340"/>
                <a:gd name="T120" fmla="*/ 3865 w 3946"/>
                <a:gd name="T121" fmla="*/ 27 h 2340"/>
                <a:gd name="T122" fmla="*/ 3946 w 3946"/>
                <a:gd name="T123" fmla="*/ 0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46" h="2340">
                  <a:moveTo>
                    <a:pt x="3946" y="0"/>
                  </a:moveTo>
                  <a:lnTo>
                    <a:pt x="3946" y="1047"/>
                  </a:lnTo>
                  <a:lnTo>
                    <a:pt x="2653" y="1238"/>
                  </a:lnTo>
                  <a:lnTo>
                    <a:pt x="2650" y="1241"/>
                  </a:lnTo>
                  <a:lnTo>
                    <a:pt x="2640" y="1249"/>
                  </a:lnTo>
                  <a:lnTo>
                    <a:pt x="2625" y="1262"/>
                  </a:lnTo>
                  <a:lnTo>
                    <a:pt x="2603" y="1280"/>
                  </a:lnTo>
                  <a:lnTo>
                    <a:pt x="2580" y="1301"/>
                  </a:lnTo>
                  <a:lnTo>
                    <a:pt x="2552" y="1324"/>
                  </a:lnTo>
                  <a:lnTo>
                    <a:pt x="2523" y="1347"/>
                  </a:lnTo>
                  <a:lnTo>
                    <a:pt x="2490" y="1372"/>
                  </a:lnTo>
                  <a:lnTo>
                    <a:pt x="2458" y="1399"/>
                  </a:lnTo>
                  <a:lnTo>
                    <a:pt x="2425" y="1422"/>
                  </a:lnTo>
                  <a:lnTo>
                    <a:pt x="2392" y="1445"/>
                  </a:lnTo>
                  <a:lnTo>
                    <a:pt x="2362" y="1466"/>
                  </a:lnTo>
                  <a:lnTo>
                    <a:pt x="2340" y="1480"/>
                  </a:lnTo>
                  <a:lnTo>
                    <a:pt x="2314" y="1501"/>
                  </a:lnTo>
                  <a:lnTo>
                    <a:pt x="2281" y="1526"/>
                  </a:lnTo>
                  <a:lnTo>
                    <a:pt x="2242" y="1558"/>
                  </a:lnTo>
                  <a:lnTo>
                    <a:pt x="2200" y="1595"/>
                  </a:lnTo>
                  <a:lnTo>
                    <a:pt x="2152" y="1633"/>
                  </a:lnTo>
                  <a:lnTo>
                    <a:pt x="2100" y="1677"/>
                  </a:lnTo>
                  <a:lnTo>
                    <a:pt x="2047" y="1724"/>
                  </a:lnTo>
                  <a:lnTo>
                    <a:pt x="1989" y="1772"/>
                  </a:lnTo>
                  <a:lnTo>
                    <a:pt x="1930" y="1821"/>
                  </a:lnTo>
                  <a:lnTo>
                    <a:pt x="1868" y="1871"/>
                  </a:lnTo>
                  <a:lnTo>
                    <a:pt x="1807" y="1921"/>
                  </a:lnTo>
                  <a:lnTo>
                    <a:pt x="1745" y="1973"/>
                  </a:lnTo>
                  <a:lnTo>
                    <a:pt x="1682" y="2021"/>
                  </a:lnTo>
                  <a:lnTo>
                    <a:pt x="1622" y="2069"/>
                  </a:lnTo>
                  <a:lnTo>
                    <a:pt x="1563" y="2115"/>
                  </a:lnTo>
                  <a:lnTo>
                    <a:pt x="1505" y="2158"/>
                  </a:lnTo>
                  <a:lnTo>
                    <a:pt x="1451" y="2198"/>
                  </a:lnTo>
                  <a:lnTo>
                    <a:pt x="1400" y="2233"/>
                  </a:lnTo>
                  <a:lnTo>
                    <a:pt x="1352" y="2263"/>
                  </a:lnTo>
                  <a:lnTo>
                    <a:pt x="1309" y="2288"/>
                  </a:lnTo>
                  <a:lnTo>
                    <a:pt x="1271" y="2308"/>
                  </a:lnTo>
                  <a:lnTo>
                    <a:pt x="1225" y="2325"/>
                  </a:lnTo>
                  <a:lnTo>
                    <a:pt x="1185" y="2336"/>
                  </a:lnTo>
                  <a:lnTo>
                    <a:pt x="1150" y="2340"/>
                  </a:lnTo>
                  <a:lnTo>
                    <a:pt x="1119" y="2338"/>
                  </a:lnTo>
                  <a:lnTo>
                    <a:pt x="1094" y="2332"/>
                  </a:lnTo>
                  <a:lnTo>
                    <a:pt x="1071" y="2323"/>
                  </a:lnTo>
                  <a:lnTo>
                    <a:pt x="1054" y="2309"/>
                  </a:lnTo>
                  <a:lnTo>
                    <a:pt x="1039" y="2294"/>
                  </a:lnTo>
                  <a:lnTo>
                    <a:pt x="1027" y="2277"/>
                  </a:lnTo>
                  <a:lnTo>
                    <a:pt x="1018" y="2259"/>
                  </a:lnTo>
                  <a:lnTo>
                    <a:pt x="1012" y="2242"/>
                  </a:lnTo>
                  <a:lnTo>
                    <a:pt x="1006" y="2227"/>
                  </a:lnTo>
                  <a:lnTo>
                    <a:pt x="1002" y="2213"/>
                  </a:lnTo>
                  <a:lnTo>
                    <a:pt x="1002" y="2202"/>
                  </a:lnTo>
                  <a:lnTo>
                    <a:pt x="1000" y="2196"/>
                  </a:lnTo>
                  <a:lnTo>
                    <a:pt x="1000" y="2192"/>
                  </a:lnTo>
                  <a:lnTo>
                    <a:pt x="994" y="2194"/>
                  </a:lnTo>
                  <a:lnTo>
                    <a:pt x="981" y="2200"/>
                  </a:lnTo>
                  <a:lnTo>
                    <a:pt x="960" y="2204"/>
                  </a:lnTo>
                  <a:lnTo>
                    <a:pt x="933" y="2210"/>
                  </a:lnTo>
                  <a:lnTo>
                    <a:pt x="900" y="2211"/>
                  </a:lnTo>
                  <a:lnTo>
                    <a:pt x="868" y="2211"/>
                  </a:lnTo>
                  <a:lnTo>
                    <a:pt x="833" y="2206"/>
                  </a:lnTo>
                  <a:lnTo>
                    <a:pt x="801" y="2192"/>
                  </a:lnTo>
                  <a:lnTo>
                    <a:pt x="772" y="2175"/>
                  </a:lnTo>
                  <a:lnTo>
                    <a:pt x="753" y="2154"/>
                  </a:lnTo>
                  <a:lnTo>
                    <a:pt x="741" y="2131"/>
                  </a:lnTo>
                  <a:lnTo>
                    <a:pt x="733" y="2108"/>
                  </a:lnTo>
                  <a:lnTo>
                    <a:pt x="731" y="2087"/>
                  </a:lnTo>
                  <a:lnTo>
                    <a:pt x="731" y="2069"/>
                  </a:lnTo>
                  <a:lnTo>
                    <a:pt x="731" y="2058"/>
                  </a:lnTo>
                  <a:lnTo>
                    <a:pt x="733" y="2054"/>
                  </a:lnTo>
                  <a:lnTo>
                    <a:pt x="722" y="2060"/>
                  </a:lnTo>
                  <a:lnTo>
                    <a:pt x="708" y="2067"/>
                  </a:lnTo>
                  <a:lnTo>
                    <a:pt x="689" y="2075"/>
                  </a:lnTo>
                  <a:lnTo>
                    <a:pt x="666" y="2081"/>
                  </a:lnTo>
                  <a:lnTo>
                    <a:pt x="641" y="2085"/>
                  </a:lnTo>
                  <a:lnTo>
                    <a:pt x="612" y="2083"/>
                  </a:lnTo>
                  <a:lnTo>
                    <a:pt x="580" y="2075"/>
                  </a:lnTo>
                  <a:lnTo>
                    <a:pt x="545" y="2058"/>
                  </a:lnTo>
                  <a:lnTo>
                    <a:pt x="507" y="2029"/>
                  </a:lnTo>
                  <a:lnTo>
                    <a:pt x="478" y="1998"/>
                  </a:lnTo>
                  <a:lnTo>
                    <a:pt x="459" y="1967"/>
                  </a:lnTo>
                  <a:lnTo>
                    <a:pt x="447" y="1935"/>
                  </a:lnTo>
                  <a:lnTo>
                    <a:pt x="442" y="1904"/>
                  </a:lnTo>
                  <a:lnTo>
                    <a:pt x="442" y="1875"/>
                  </a:lnTo>
                  <a:lnTo>
                    <a:pt x="445" y="1850"/>
                  </a:lnTo>
                  <a:lnTo>
                    <a:pt x="451" y="1829"/>
                  </a:lnTo>
                  <a:lnTo>
                    <a:pt x="457" y="1814"/>
                  </a:lnTo>
                  <a:lnTo>
                    <a:pt x="463" y="1802"/>
                  </a:lnTo>
                  <a:lnTo>
                    <a:pt x="465" y="1798"/>
                  </a:lnTo>
                  <a:lnTo>
                    <a:pt x="445" y="1810"/>
                  </a:lnTo>
                  <a:lnTo>
                    <a:pt x="420" y="1823"/>
                  </a:lnTo>
                  <a:lnTo>
                    <a:pt x="392" y="1837"/>
                  </a:lnTo>
                  <a:lnTo>
                    <a:pt x="359" y="1852"/>
                  </a:lnTo>
                  <a:lnTo>
                    <a:pt x="324" y="1866"/>
                  </a:lnTo>
                  <a:lnTo>
                    <a:pt x="288" y="1877"/>
                  </a:lnTo>
                  <a:lnTo>
                    <a:pt x="251" y="1885"/>
                  </a:lnTo>
                  <a:lnTo>
                    <a:pt x="213" y="1891"/>
                  </a:lnTo>
                  <a:lnTo>
                    <a:pt x="175" y="1891"/>
                  </a:lnTo>
                  <a:lnTo>
                    <a:pt x="138" y="1887"/>
                  </a:lnTo>
                  <a:lnTo>
                    <a:pt x="104" y="1873"/>
                  </a:lnTo>
                  <a:lnTo>
                    <a:pt x="71" y="1854"/>
                  </a:lnTo>
                  <a:lnTo>
                    <a:pt x="42" y="1827"/>
                  </a:lnTo>
                  <a:lnTo>
                    <a:pt x="17" y="1787"/>
                  </a:lnTo>
                  <a:lnTo>
                    <a:pt x="4" y="1750"/>
                  </a:lnTo>
                  <a:lnTo>
                    <a:pt x="0" y="1714"/>
                  </a:lnTo>
                  <a:lnTo>
                    <a:pt x="4" y="1681"/>
                  </a:lnTo>
                  <a:lnTo>
                    <a:pt x="13" y="1651"/>
                  </a:lnTo>
                  <a:lnTo>
                    <a:pt x="29" y="1624"/>
                  </a:lnTo>
                  <a:lnTo>
                    <a:pt x="44" y="1601"/>
                  </a:lnTo>
                  <a:lnTo>
                    <a:pt x="61" y="1581"/>
                  </a:lnTo>
                  <a:lnTo>
                    <a:pt x="75" y="1568"/>
                  </a:lnTo>
                  <a:lnTo>
                    <a:pt x="84" y="1558"/>
                  </a:lnTo>
                  <a:lnTo>
                    <a:pt x="88" y="1554"/>
                  </a:lnTo>
                  <a:lnTo>
                    <a:pt x="92" y="1553"/>
                  </a:lnTo>
                  <a:lnTo>
                    <a:pt x="104" y="1545"/>
                  </a:lnTo>
                  <a:lnTo>
                    <a:pt x="119" y="1533"/>
                  </a:lnTo>
                  <a:lnTo>
                    <a:pt x="138" y="1518"/>
                  </a:lnTo>
                  <a:lnTo>
                    <a:pt x="159" y="1503"/>
                  </a:lnTo>
                  <a:lnTo>
                    <a:pt x="180" y="1485"/>
                  </a:lnTo>
                  <a:lnTo>
                    <a:pt x="203" y="1470"/>
                  </a:lnTo>
                  <a:lnTo>
                    <a:pt x="213" y="1460"/>
                  </a:lnTo>
                  <a:lnTo>
                    <a:pt x="232" y="1447"/>
                  </a:lnTo>
                  <a:lnTo>
                    <a:pt x="257" y="1428"/>
                  </a:lnTo>
                  <a:lnTo>
                    <a:pt x="290" y="1405"/>
                  </a:lnTo>
                  <a:lnTo>
                    <a:pt x="326" y="1378"/>
                  </a:lnTo>
                  <a:lnTo>
                    <a:pt x="367" y="1347"/>
                  </a:lnTo>
                  <a:lnTo>
                    <a:pt x="413" y="1314"/>
                  </a:lnTo>
                  <a:lnTo>
                    <a:pt x="461" y="1278"/>
                  </a:lnTo>
                  <a:lnTo>
                    <a:pt x="513" y="1239"/>
                  </a:lnTo>
                  <a:lnTo>
                    <a:pt x="564" y="1201"/>
                  </a:lnTo>
                  <a:lnTo>
                    <a:pt x="618" y="1163"/>
                  </a:lnTo>
                  <a:lnTo>
                    <a:pt x="670" y="1122"/>
                  </a:lnTo>
                  <a:lnTo>
                    <a:pt x="724" y="1084"/>
                  </a:lnTo>
                  <a:lnTo>
                    <a:pt x="774" y="1045"/>
                  </a:lnTo>
                  <a:lnTo>
                    <a:pt x="824" y="1009"/>
                  </a:lnTo>
                  <a:lnTo>
                    <a:pt x="870" y="976"/>
                  </a:lnTo>
                  <a:lnTo>
                    <a:pt x="910" y="944"/>
                  </a:lnTo>
                  <a:lnTo>
                    <a:pt x="948" y="917"/>
                  </a:lnTo>
                  <a:lnTo>
                    <a:pt x="981" y="894"/>
                  </a:lnTo>
                  <a:lnTo>
                    <a:pt x="1006" y="873"/>
                  </a:lnTo>
                  <a:lnTo>
                    <a:pt x="1025" y="859"/>
                  </a:lnTo>
                  <a:lnTo>
                    <a:pt x="1037" y="849"/>
                  </a:lnTo>
                  <a:lnTo>
                    <a:pt x="1048" y="840"/>
                  </a:lnTo>
                  <a:lnTo>
                    <a:pt x="1062" y="826"/>
                  </a:lnTo>
                  <a:lnTo>
                    <a:pt x="1075" y="811"/>
                  </a:lnTo>
                  <a:lnTo>
                    <a:pt x="1089" y="794"/>
                  </a:lnTo>
                  <a:lnTo>
                    <a:pt x="1100" y="776"/>
                  </a:lnTo>
                  <a:lnTo>
                    <a:pt x="1112" y="759"/>
                  </a:lnTo>
                  <a:lnTo>
                    <a:pt x="1119" y="742"/>
                  </a:lnTo>
                  <a:lnTo>
                    <a:pt x="1123" y="725"/>
                  </a:lnTo>
                  <a:lnTo>
                    <a:pt x="1123" y="711"/>
                  </a:lnTo>
                  <a:lnTo>
                    <a:pt x="1119" y="698"/>
                  </a:lnTo>
                  <a:lnTo>
                    <a:pt x="1110" y="688"/>
                  </a:lnTo>
                  <a:lnTo>
                    <a:pt x="1092" y="682"/>
                  </a:lnTo>
                  <a:lnTo>
                    <a:pt x="1069" y="680"/>
                  </a:lnTo>
                  <a:lnTo>
                    <a:pt x="1039" y="684"/>
                  </a:lnTo>
                  <a:lnTo>
                    <a:pt x="1000" y="692"/>
                  </a:lnTo>
                  <a:lnTo>
                    <a:pt x="943" y="705"/>
                  </a:lnTo>
                  <a:lnTo>
                    <a:pt x="877" y="717"/>
                  </a:lnTo>
                  <a:lnTo>
                    <a:pt x="810" y="723"/>
                  </a:lnTo>
                  <a:lnTo>
                    <a:pt x="739" y="728"/>
                  </a:lnTo>
                  <a:lnTo>
                    <a:pt x="668" y="730"/>
                  </a:lnTo>
                  <a:lnTo>
                    <a:pt x="597" y="730"/>
                  </a:lnTo>
                  <a:lnTo>
                    <a:pt x="528" y="728"/>
                  </a:lnTo>
                  <a:lnTo>
                    <a:pt x="463" y="725"/>
                  </a:lnTo>
                  <a:lnTo>
                    <a:pt x="405" y="719"/>
                  </a:lnTo>
                  <a:lnTo>
                    <a:pt x="353" y="711"/>
                  </a:lnTo>
                  <a:lnTo>
                    <a:pt x="311" y="703"/>
                  </a:lnTo>
                  <a:lnTo>
                    <a:pt x="280" y="692"/>
                  </a:lnTo>
                  <a:lnTo>
                    <a:pt x="251" y="677"/>
                  </a:lnTo>
                  <a:lnTo>
                    <a:pt x="228" y="654"/>
                  </a:lnTo>
                  <a:lnTo>
                    <a:pt x="209" y="627"/>
                  </a:lnTo>
                  <a:lnTo>
                    <a:pt x="196" y="596"/>
                  </a:lnTo>
                  <a:lnTo>
                    <a:pt x="184" y="565"/>
                  </a:lnTo>
                  <a:lnTo>
                    <a:pt x="178" y="534"/>
                  </a:lnTo>
                  <a:lnTo>
                    <a:pt x="177" y="508"/>
                  </a:lnTo>
                  <a:lnTo>
                    <a:pt x="177" y="486"/>
                  </a:lnTo>
                  <a:lnTo>
                    <a:pt x="180" y="471"/>
                  </a:lnTo>
                  <a:lnTo>
                    <a:pt x="188" y="463"/>
                  </a:lnTo>
                  <a:lnTo>
                    <a:pt x="200" y="463"/>
                  </a:lnTo>
                  <a:lnTo>
                    <a:pt x="221" y="465"/>
                  </a:lnTo>
                  <a:lnTo>
                    <a:pt x="251" y="467"/>
                  </a:lnTo>
                  <a:lnTo>
                    <a:pt x="292" y="469"/>
                  </a:lnTo>
                  <a:lnTo>
                    <a:pt x="340" y="471"/>
                  </a:lnTo>
                  <a:lnTo>
                    <a:pt x="394" y="471"/>
                  </a:lnTo>
                  <a:lnTo>
                    <a:pt x="453" y="469"/>
                  </a:lnTo>
                  <a:lnTo>
                    <a:pt x="518" y="465"/>
                  </a:lnTo>
                  <a:lnTo>
                    <a:pt x="587" y="458"/>
                  </a:lnTo>
                  <a:lnTo>
                    <a:pt x="658" y="446"/>
                  </a:lnTo>
                  <a:lnTo>
                    <a:pt x="731" y="429"/>
                  </a:lnTo>
                  <a:lnTo>
                    <a:pt x="808" y="408"/>
                  </a:lnTo>
                  <a:lnTo>
                    <a:pt x="883" y="379"/>
                  </a:lnTo>
                  <a:lnTo>
                    <a:pt x="958" y="344"/>
                  </a:lnTo>
                  <a:lnTo>
                    <a:pt x="1018" y="315"/>
                  </a:lnTo>
                  <a:lnTo>
                    <a:pt x="1073" y="292"/>
                  </a:lnTo>
                  <a:lnTo>
                    <a:pt x="1123" y="275"/>
                  </a:lnTo>
                  <a:lnTo>
                    <a:pt x="1167" y="264"/>
                  </a:lnTo>
                  <a:lnTo>
                    <a:pt x="1208" y="258"/>
                  </a:lnTo>
                  <a:lnTo>
                    <a:pt x="1244" y="256"/>
                  </a:lnTo>
                  <a:lnTo>
                    <a:pt x="1279" y="260"/>
                  </a:lnTo>
                  <a:lnTo>
                    <a:pt x="1313" y="265"/>
                  </a:lnTo>
                  <a:lnTo>
                    <a:pt x="1346" y="273"/>
                  </a:lnTo>
                  <a:lnTo>
                    <a:pt x="1378" y="285"/>
                  </a:lnTo>
                  <a:lnTo>
                    <a:pt x="1411" y="298"/>
                  </a:lnTo>
                  <a:lnTo>
                    <a:pt x="1448" y="312"/>
                  </a:lnTo>
                  <a:lnTo>
                    <a:pt x="1486" y="327"/>
                  </a:lnTo>
                  <a:lnTo>
                    <a:pt x="1526" y="342"/>
                  </a:lnTo>
                  <a:lnTo>
                    <a:pt x="1572" y="356"/>
                  </a:lnTo>
                  <a:lnTo>
                    <a:pt x="1622" y="369"/>
                  </a:lnTo>
                  <a:lnTo>
                    <a:pt x="1665" y="381"/>
                  </a:lnTo>
                  <a:lnTo>
                    <a:pt x="1703" y="390"/>
                  </a:lnTo>
                  <a:lnTo>
                    <a:pt x="1736" y="402"/>
                  </a:lnTo>
                  <a:lnTo>
                    <a:pt x="1768" y="413"/>
                  </a:lnTo>
                  <a:lnTo>
                    <a:pt x="1797" y="423"/>
                  </a:lnTo>
                  <a:lnTo>
                    <a:pt x="1826" y="433"/>
                  </a:lnTo>
                  <a:lnTo>
                    <a:pt x="1855" y="440"/>
                  </a:lnTo>
                  <a:lnTo>
                    <a:pt x="1883" y="448"/>
                  </a:lnTo>
                  <a:lnTo>
                    <a:pt x="1914" y="454"/>
                  </a:lnTo>
                  <a:lnTo>
                    <a:pt x="1947" y="460"/>
                  </a:lnTo>
                  <a:lnTo>
                    <a:pt x="1985" y="463"/>
                  </a:lnTo>
                  <a:lnTo>
                    <a:pt x="2026" y="463"/>
                  </a:lnTo>
                  <a:lnTo>
                    <a:pt x="2072" y="463"/>
                  </a:lnTo>
                  <a:lnTo>
                    <a:pt x="2123" y="461"/>
                  </a:lnTo>
                  <a:lnTo>
                    <a:pt x="2181" y="456"/>
                  </a:lnTo>
                  <a:lnTo>
                    <a:pt x="2248" y="448"/>
                  </a:lnTo>
                  <a:lnTo>
                    <a:pt x="2323" y="436"/>
                  </a:lnTo>
                  <a:lnTo>
                    <a:pt x="2408" y="423"/>
                  </a:lnTo>
                  <a:lnTo>
                    <a:pt x="2502" y="406"/>
                  </a:lnTo>
                  <a:lnTo>
                    <a:pt x="2594" y="388"/>
                  </a:lnTo>
                  <a:lnTo>
                    <a:pt x="2688" y="369"/>
                  </a:lnTo>
                  <a:lnTo>
                    <a:pt x="2782" y="346"/>
                  </a:lnTo>
                  <a:lnTo>
                    <a:pt x="2878" y="323"/>
                  </a:lnTo>
                  <a:lnTo>
                    <a:pt x="2972" y="300"/>
                  </a:lnTo>
                  <a:lnTo>
                    <a:pt x="3066" y="275"/>
                  </a:lnTo>
                  <a:lnTo>
                    <a:pt x="3158" y="248"/>
                  </a:lnTo>
                  <a:lnTo>
                    <a:pt x="3249" y="223"/>
                  </a:lnTo>
                  <a:lnTo>
                    <a:pt x="3337" y="196"/>
                  </a:lnTo>
                  <a:lnTo>
                    <a:pt x="3421" y="171"/>
                  </a:lnTo>
                  <a:lnTo>
                    <a:pt x="3502" y="146"/>
                  </a:lnTo>
                  <a:lnTo>
                    <a:pt x="3577" y="123"/>
                  </a:lnTo>
                  <a:lnTo>
                    <a:pt x="3648" y="100"/>
                  </a:lnTo>
                  <a:lnTo>
                    <a:pt x="3713" y="79"/>
                  </a:lnTo>
                  <a:lnTo>
                    <a:pt x="3771" y="60"/>
                  </a:lnTo>
                  <a:lnTo>
                    <a:pt x="3823" y="43"/>
                  </a:lnTo>
                  <a:lnTo>
                    <a:pt x="3865" y="27"/>
                  </a:lnTo>
                  <a:lnTo>
                    <a:pt x="3899" y="16"/>
                  </a:lnTo>
                  <a:lnTo>
                    <a:pt x="3924" y="8"/>
                  </a:lnTo>
                  <a:lnTo>
                    <a:pt x="3942" y="2"/>
                  </a:lnTo>
                  <a:lnTo>
                    <a:pt x="394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9" name="Freeform 8"/>
            <p:cNvSpPr>
              <a:spLocks/>
            </p:cNvSpPr>
            <p:nvPr/>
          </p:nvSpPr>
          <p:spPr bwMode="auto">
            <a:xfrm>
              <a:off x="6977063" y="2652713"/>
              <a:ext cx="1057275" cy="1658938"/>
            </a:xfrm>
            <a:custGeom>
              <a:avLst/>
              <a:gdLst>
                <a:gd name="T0" fmla="*/ 251 w 666"/>
                <a:gd name="T1" fmla="*/ 0 h 1045"/>
                <a:gd name="T2" fmla="*/ 666 w 666"/>
                <a:gd name="T3" fmla="*/ 1045 h 1045"/>
                <a:gd name="T4" fmla="*/ 370 w 666"/>
                <a:gd name="T5" fmla="*/ 1045 h 1045"/>
                <a:gd name="T6" fmla="*/ 0 w 666"/>
                <a:gd name="T7" fmla="*/ 65 h 1045"/>
                <a:gd name="T8" fmla="*/ 251 w 666"/>
                <a:gd name="T9" fmla="*/ 0 h 1045"/>
              </a:gdLst>
              <a:ahLst/>
              <a:cxnLst>
                <a:cxn ang="0">
                  <a:pos x="T0" y="T1"/>
                </a:cxn>
                <a:cxn ang="0">
                  <a:pos x="T2" y="T3"/>
                </a:cxn>
                <a:cxn ang="0">
                  <a:pos x="T4" y="T5"/>
                </a:cxn>
                <a:cxn ang="0">
                  <a:pos x="T6" y="T7"/>
                </a:cxn>
                <a:cxn ang="0">
                  <a:pos x="T8" y="T9"/>
                </a:cxn>
              </a:cxnLst>
              <a:rect l="0" t="0" r="r" b="b"/>
              <a:pathLst>
                <a:path w="666" h="1045">
                  <a:moveTo>
                    <a:pt x="251" y="0"/>
                  </a:moveTo>
                  <a:lnTo>
                    <a:pt x="666" y="1045"/>
                  </a:lnTo>
                  <a:lnTo>
                    <a:pt x="370" y="1045"/>
                  </a:lnTo>
                  <a:lnTo>
                    <a:pt x="0" y="65"/>
                  </a:lnTo>
                  <a:lnTo>
                    <a:pt x="251"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0" name="Freeform 9"/>
            <p:cNvSpPr>
              <a:spLocks/>
            </p:cNvSpPr>
            <p:nvPr/>
          </p:nvSpPr>
          <p:spPr bwMode="auto">
            <a:xfrm>
              <a:off x="7235825" y="1729531"/>
              <a:ext cx="3667936" cy="2758332"/>
            </a:xfrm>
            <a:custGeom>
              <a:avLst/>
              <a:gdLst>
                <a:gd name="T0" fmla="*/ 1778 w 1778"/>
                <a:gd name="T1" fmla="*/ 0 h 1579"/>
                <a:gd name="T2" fmla="*/ 1778 w 1778"/>
                <a:gd name="T3" fmla="*/ 1327 h 1579"/>
                <a:gd name="T4" fmla="*/ 484 w 1778"/>
                <a:gd name="T5" fmla="*/ 1579 h 1579"/>
                <a:gd name="T6" fmla="*/ 0 w 1778"/>
                <a:gd name="T7" fmla="*/ 425 h 1579"/>
                <a:gd name="T8" fmla="*/ 1778 w 1778"/>
                <a:gd name="T9" fmla="*/ 0 h 1579"/>
                <a:gd name="connsiteX0" fmla="*/ 12995 w 12995"/>
                <a:gd name="connsiteY0" fmla="*/ 0 h 11004"/>
                <a:gd name="connsiteX1" fmla="*/ 10000 w 12995"/>
                <a:gd name="connsiteY1" fmla="*/ 9408 h 11004"/>
                <a:gd name="connsiteX2" fmla="*/ 2722 w 12995"/>
                <a:gd name="connsiteY2" fmla="*/ 11004 h 11004"/>
                <a:gd name="connsiteX3" fmla="*/ 0 w 12995"/>
                <a:gd name="connsiteY3" fmla="*/ 3696 h 11004"/>
                <a:gd name="connsiteX4" fmla="*/ 12995 w 12995"/>
                <a:gd name="connsiteY4" fmla="*/ 0 h 11004"/>
                <a:gd name="connsiteX0" fmla="*/ 12995 w 12995"/>
                <a:gd name="connsiteY0" fmla="*/ 0 h 11004"/>
                <a:gd name="connsiteX1" fmla="*/ 12895 w 12995"/>
                <a:gd name="connsiteY1" fmla="*/ 8769 h 11004"/>
                <a:gd name="connsiteX2" fmla="*/ 2722 w 12995"/>
                <a:gd name="connsiteY2" fmla="*/ 11004 h 11004"/>
                <a:gd name="connsiteX3" fmla="*/ 0 w 12995"/>
                <a:gd name="connsiteY3" fmla="*/ 3696 h 11004"/>
                <a:gd name="connsiteX4" fmla="*/ 12995 w 12995"/>
                <a:gd name="connsiteY4" fmla="*/ 0 h 1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5" h="11004">
                  <a:moveTo>
                    <a:pt x="12995" y="0"/>
                  </a:moveTo>
                  <a:cubicBezTo>
                    <a:pt x="12962" y="2923"/>
                    <a:pt x="12928" y="5846"/>
                    <a:pt x="12895" y="8769"/>
                  </a:cubicBezTo>
                  <a:lnTo>
                    <a:pt x="2722" y="11004"/>
                  </a:lnTo>
                  <a:lnTo>
                    <a:pt x="0" y="3696"/>
                  </a:lnTo>
                  <a:lnTo>
                    <a:pt x="12995" y="0"/>
                  </a:lnTo>
                  <a:close/>
                </a:path>
              </a:pathLst>
            </a:custGeom>
            <a:solidFill>
              <a:schemeClr val="accent3">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1" name="Freeform 10"/>
            <p:cNvSpPr>
              <a:spLocks/>
            </p:cNvSpPr>
            <p:nvPr/>
          </p:nvSpPr>
          <p:spPr bwMode="auto">
            <a:xfrm>
              <a:off x="828675" y="2813050"/>
              <a:ext cx="5029200" cy="1876425"/>
            </a:xfrm>
            <a:custGeom>
              <a:avLst/>
              <a:gdLst>
                <a:gd name="T0" fmla="*/ 1611 w 3168"/>
                <a:gd name="T1" fmla="*/ 360 h 1182"/>
                <a:gd name="T2" fmla="*/ 2813 w 3168"/>
                <a:gd name="T3" fmla="*/ 37 h 1182"/>
                <a:gd name="T4" fmla="*/ 3164 w 3168"/>
                <a:gd name="T5" fmla="*/ 423 h 1182"/>
                <a:gd name="T6" fmla="*/ 3139 w 3168"/>
                <a:gd name="T7" fmla="*/ 442 h 1182"/>
                <a:gd name="T8" fmla="*/ 3095 w 3168"/>
                <a:gd name="T9" fmla="*/ 473 h 1182"/>
                <a:gd name="T10" fmla="*/ 3036 w 3168"/>
                <a:gd name="T11" fmla="*/ 500 h 1182"/>
                <a:gd name="T12" fmla="*/ 2967 w 3168"/>
                <a:gd name="T13" fmla="*/ 517 h 1182"/>
                <a:gd name="T14" fmla="*/ 2894 w 3168"/>
                <a:gd name="T15" fmla="*/ 511 h 1182"/>
                <a:gd name="T16" fmla="*/ 2821 w 3168"/>
                <a:gd name="T17" fmla="*/ 471 h 1182"/>
                <a:gd name="T18" fmla="*/ 2742 w 3168"/>
                <a:gd name="T19" fmla="*/ 410 h 1182"/>
                <a:gd name="T20" fmla="*/ 2686 w 3168"/>
                <a:gd name="T21" fmla="*/ 375 h 1182"/>
                <a:gd name="T22" fmla="*/ 2650 w 3168"/>
                <a:gd name="T23" fmla="*/ 360 h 1182"/>
                <a:gd name="T24" fmla="*/ 2629 w 3168"/>
                <a:gd name="T25" fmla="*/ 356 h 1182"/>
                <a:gd name="T26" fmla="*/ 2623 w 3168"/>
                <a:gd name="T27" fmla="*/ 356 h 1182"/>
                <a:gd name="T28" fmla="*/ 2604 w 3168"/>
                <a:gd name="T29" fmla="*/ 363 h 1182"/>
                <a:gd name="T30" fmla="*/ 2548 w 3168"/>
                <a:gd name="T31" fmla="*/ 390 h 1182"/>
                <a:gd name="T32" fmla="*/ 2467 w 3168"/>
                <a:gd name="T33" fmla="*/ 433 h 1182"/>
                <a:gd name="T34" fmla="*/ 2366 w 3168"/>
                <a:gd name="T35" fmla="*/ 490 h 1182"/>
                <a:gd name="T36" fmla="*/ 2256 w 3168"/>
                <a:gd name="T37" fmla="*/ 561 h 1182"/>
                <a:gd name="T38" fmla="*/ 2131 w 3168"/>
                <a:gd name="T39" fmla="*/ 646 h 1182"/>
                <a:gd name="T40" fmla="*/ 1989 w 3168"/>
                <a:gd name="T41" fmla="*/ 746 h 1182"/>
                <a:gd name="T42" fmla="*/ 1840 w 3168"/>
                <a:gd name="T43" fmla="*/ 851 h 1182"/>
                <a:gd name="T44" fmla="*/ 1692 w 3168"/>
                <a:gd name="T45" fmla="*/ 957 h 1182"/>
                <a:gd name="T46" fmla="*/ 1552 w 3168"/>
                <a:gd name="T47" fmla="*/ 1057 h 1182"/>
                <a:gd name="T48" fmla="*/ 1431 w 3168"/>
                <a:gd name="T49" fmla="*/ 1142 h 1182"/>
                <a:gd name="T50" fmla="*/ 1377 w 3168"/>
                <a:gd name="T51" fmla="*/ 1178 h 1182"/>
                <a:gd name="T52" fmla="*/ 1340 w 3168"/>
                <a:gd name="T53" fmla="*/ 1182 h 1182"/>
                <a:gd name="T54" fmla="*/ 1275 w 3168"/>
                <a:gd name="T55" fmla="*/ 1172 h 1182"/>
                <a:gd name="T56" fmla="*/ 1187 w 3168"/>
                <a:gd name="T57" fmla="*/ 1136 h 1182"/>
                <a:gd name="T58" fmla="*/ 1129 w 3168"/>
                <a:gd name="T59" fmla="*/ 1111 h 1182"/>
                <a:gd name="T60" fmla="*/ 1043 w 3168"/>
                <a:gd name="T61" fmla="*/ 1082 h 1182"/>
                <a:gd name="T62" fmla="*/ 939 w 3168"/>
                <a:gd name="T63" fmla="*/ 1053 h 1182"/>
                <a:gd name="T64" fmla="*/ 828 w 3168"/>
                <a:gd name="T65" fmla="*/ 1022 h 1182"/>
                <a:gd name="T66" fmla="*/ 718 w 3168"/>
                <a:gd name="T67" fmla="*/ 996 h 1182"/>
                <a:gd name="T68" fmla="*/ 620 w 3168"/>
                <a:gd name="T69" fmla="*/ 971 h 1182"/>
                <a:gd name="T70" fmla="*/ 546 w 3168"/>
                <a:gd name="T71" fmla="*/ 953 h 1182"/>
                <a:gd name="T72" fmla="*/ 505 w 3168"/>
                <a:gd name="T73" fmla="*/ 944 h 1182"/>
                <a:gd name="T74" fmla="*/ 0 w 3168"/>
                <a:gd name="T75" fmla="*/ 836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68" h="1182">
                  <a:moveTo>
                    <a:pt x="244" y="0"/>
                  </a:moveTo>
                  <a:lnTo>
                    <a:pt x="1611" y="360"/>
                  </a:lnTo>
                  <a:lnTo>
                    <a:pt x="2295" y="56"/>
                  </a:lnTo>
                  <a:lnTo>
                    <a:pt x="2813" y="37"/>
                  </a:lnTo>
                  <a:lnTo>
                    <a:pt x="3168" y="421"/>
                  </a:lnTo>
                  <a:lnTo>
                    <a:pt x="3164" y="423"/>
                  </a:lnTo>
                  <a:lnTo>
                    <a:pt x="3155" y="431"/>
                  </a:lnTo>
                  <a:lnTo>
                    <a:pt x="3139" y="442"/>
                  </a:lnTo>
                  <a:lnTo>
                    <a:pt x="3120" y="458"/>
                  </a:lnTo>
                  <a:lnTo>
                    <a:pt x="3095" y="473"/>
                  </a:lnTo>
                  <a:lnTo>
                    <a:pt x="3066" y="486"/>
                  </a:lnTo>
                  <a:lnTo>
                    <a:pt x="3036" y="500"/>
                  </a:lnTo>
                  <a:lnTo>
                    <a:pt x="3003" y="511"/>
                  </a:lnTo>
                  <a:lnTo>
                    <a:pt x="2967" y="517"/>
                  </a:lnTo>
                  <a:lnTo>
                    <a:pt x="2930" y="517"/>
                  </a:lnTo>
                  <a:lnTo>
                    <a:pt x="2894" y="511"/>
                  </a:lnTo>
                  <a:lnTo>
                    <a:pt x="2857" y="496"/>
                  </a:lnTo>
                  <a:lnTo>
                    <a:pt x="2821" y="471"/>
                  </a:lnTo>
                  <a:lnTo>
                    <a:pt x="2778" y="436"/>
                  </a:lnTo>
                  <a:lnTo>
                    <a:pt x="2742" y="410"/>
                  </a:lnTo>
                  <a:lnTo>
                    <a:pt x="2711" y="388"/>
                  </a:lnTo>
                  <a:lnTo>
                    <a:pt x="2686" y="375"/>
                  </a:lnTo>
                  <a:lnTo>
                    <a:pt x="2665" y="365"/>
                  </a:lnTo>
                  <a:lnTo>
                    <a:pt x="2650" y="360"/>
                  </a:lnTo>
                  <a:lnTo>
                    <a:pt x="2636" y="356"/>
                  </a:lnTo>
                  <a:lnTo>
                    <a:pt x="2629" y="356"/>
                  </a:lnTo>
                  <a:lnTo>
                    <a:pt x="2625" y="356"/>
                  </a:lnTo>
                  <a:lnTo>
                    <a:pt x="2623" y="356"/>
                  </a:lnTo>
                  <a:lnTo>
                    <a:pt x="2617" y="358"/>
                  </a:lnTo>
                  <a:lnTo>
                    <a:pt x="2604" y="363"/>
                  </a:lnTo>
                  <a:lnTo>
                    <a:pt x="2581" y="375"/>
                  </a:lnTo>
                  <a:lnTo>
                    <a:pt x="2548" y="390"/>
                  </a:lnTo>
                  <a:lnTo>
                    <a:pt x="2512" y="410"/>
                  </a:lnTo>
                  <a:lnTo>
                    <a:pt x="2467" y="433"/>
                  </a:lnTo>
                  <a:lnTo>
                    <a:pt x="2418" y="460"/>
                  </a:lnTo>
                  <a:lnTo>
                    <a:pt x="2366" y="490"/>
                  </a:lnTo>
                  <a:lnTo>
                    <a:pt x="2308" y="527"/>
                  </a:lnTo>
                  <a:lnTo>
                    <a:pt x="2256" y="561"/>
                  </a:lnTo>
                  <a:lnTo>
                    <a:pt x="2197" y="602"/>
                  </a:lnTo>
                  <a:lnTo>
                    <a:pt x="2131" y="646"/>
                  </a:lnTo>
                  <a:lnTo>
                    <a:pt x="2062" y="694"/>
                  </a:lnTo>
                  <a:lnTo>
                    <a:pt x="1989" y="746"/>
                  </a:lnTo>
                  <a:lnTo>
                    <a:pt x="1916" y="798"/>
                  </a:lnTo>
                  <a:lnTo>
                    <a:pt x="1840" y="851"/>
                  </a:lnTo>
                  <a:lnTo>
                    <a:pt x="1765" y="903"/>
                  </a:lnTo>
                  <a:lnTo>
                    <a:pt x="1692" y="957"/>
                  </a:lnTo>
                  <a:lnTo>
                    <a:pt x="1619" y="1007"/>
                  </a:lnTo>
                  <a:lnTo>
                    <a:pt x="1552" y="1057"/>
                  </a:lnTo>
                  <a:lnTo>
                    <a:pt x="1488" y="1101"/>
                  </a:lnTo>
                  <a:lnTo>
                    <a:pt x="1431" y="1142"/>
                  </a:lnTo>
                  <a:lnTo>
                    <a:pt x="1381" y="1178"/>
                  </a:lnTo>
                  <a:lnTo>
                    <a:pt x="1377" y="1178"/>
                  </a:lnTo>
                  <a:lnTo>
                    <a:pt x="1363" y="1180"/>
                  </a:lnTo>
                  <a:lnTo>
                    <a:pt x="1340" y="1182"/>
                  </a:lnTo>
                  <a:lnTo>
                    <a:pt x="1312" y="1180"/>
                  </a:lnTo>
                  <a:lnTo>
                    <a:pt x="1275" y="1172"/>
                  </a:lnTo>
                  <a:lnTo>
                    <a:pt x="1233" y="1159"/>
                  </a:lnTo>
                  <a:lnTo>
                    <a:pt x="1187" y="1136"/>
                  </a:lnTo>
                  <a:lnTo>
                    <a:pt x="1162" y="1124"/>
                  </a:lnTo>
                  <a:lnTo>
                    <a:pt x="1129" y="1111"/>
                  </a:lnTo>
                  <a:lnTo>
                    <a:pt x="1089" y="1097"/>
                  </a:lnTo>
                  <a:lnTo>
                    <a:pt x="1043" y="1082"/>
                  </a:lnTo>
                  <a:lnTo>
                    <a:pt x="993" y="1069"/>
                  </a:lnTo>
                  <a:lnTo>
                    <a:pt x="939" y="1053"/>
                  </a:lnTo>
                  <a:lnTo>
                    <a:pt x="883" y="1038"/>
                  </a:lnTo>
                  <a:lnTo>
                    <a:pt x="828" y="1022"/>
                  </a:lnTo>
                  <a:lnTo>
                    <a:pt x="772" y="1009"/>
                  </a:lnTo>
                  <a:lnTo>
                    <a:pt x="718" y="996"/>
                  </a:lnTo>
                  <a:lnTo>
                    <a:pt x="666" y="982"/>
                  </a:lnTo>
                  <a:lnTo>
                    <a:pt x="620" y="971"/>
                  </a:lnTo>
                  <a:lnTo>
                    <a:pt x="580" y="961"/>
                  </a:lnTo>
                  <a:lnTo>
                    <a:pt x="546" y="953"/>
                  </a:lnTo>
                  <a:lnTo>
                    <a:pt x="521" y="947"/>
                  </a:lnTo>
                  <a:lnTo>
                    <a:pt x="505" y="944"/>
                  </a:lnTo>
                  <a:lnTo>
                    <a:pt x="499" y="942"/>
                  </a:lnTo>
                  <a:lnTo>
                    <a:pt x="0" y="836"/>
                  </a:lnTo>
                  <a:lnTo>
                    <a:pt x="24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2" name="Freeform 11"/>
            <p:cNvSpPr>
              <a:spLocks/>
            </p:cNvSpPr>
            <p:nvPr/>
          </p:nvSpPr>
          <p:spPr bwMode="auto">
            <a:xfrm>
              <a:off x="5026025" y="4911725"/>
              <a:ext cx="817563" cy="801688"/>
            </a:xfrm>
            <a:custGeom>
              <a:avLst/>
              <a:gdLst>
                <a:gd name="T0" fmla="*/ 152 w 515"/>
                <a:gd name="T1" fmla="*/ 0 h 505"/>
                <a:gd name="T2" fmla="*/ 182 w 515"/>
                <a:gd name="T3" fmla="*/ 2 h 505"/>
                <a:gd name="T4" fmla="*/ 215 w 515"/>
                <a:gd name="T5" fmla="*/ 10 h 505"/>
                <a:gd name="T6" fmla="*/ 254 w 515"/>
                <a:gd name="T7" fmla="*/ 23 h 505"/>
                <a:gd name="T8" fmla="*/ 296 w 515"/>
                <a:gd name="T9" fmla="*/ 48 h 505"/>
                <a:gd name="T10" fmla="*/ 344 w 515"/>
                <a:gd name="T11" fmla="*/ 83 h 505"/>
                <a:gd name="T12" fmla="*/ 388 w 515"/>
                <a:gd name="T13" fmla="*/ 119 h 505"/>
                <a:gd name="T14" fmla="*/ 428 w 515"/>
                <a:gd name="T15" fmla="*/ 160 h 505"/>
                <a:gd name="T16" fmla="*/ 463 w 515"/>
                <a:gd name="T17" fmla="*/ 200 h 505"/>
                <a:gd name="T18" fmla="*/ 490 w 515"/>
                <a:gd name="T19" fmla="*/ 242 h 505"/>
                <a:gd name="T20" fmla="*/ 507 w 515"/>
                <a:gd name="T21" fmla="*/ 286 h 505"/>
                <a:gd name="T22" fmla="*/ 515 w 515"/>
                <a:gd name="T23" fmla="*/ 330 h 505"/>
                <a:gd name="T24" fmla="*/ 511 w 515"/>
                <a:gd name="T25" fmla="*/ 373 h 505"/>
                <a:gd name="T26" fmla="*/ 495 w 515"/>
                <a:gd name="T27" fmla="*/ 409 h 505"/>
                <a:gd name="T28" fmla="*/ 472 w 515"/>
                <a:gd name="T29" fmla="*/ 442 h 505"/>
                <a:gd name="T30" fmla="*/ 442 w 515"/>
                <a:gd name="T31" fmla="*/ 469 h 505"/>
                <a:gd name="T32" fmla="*/ 407 w 515"/>
                <a:gd name="T33" fmla="*/ 488 h 505"/>
                <a:gd name="T34" fmla="*/ 369 w 515"/>
                <a:gd name="T35" fmla="*/ 500 h 505"/>
                <a:gd name="T36" fmla="*/ 326 w 515"/>
                <a:gd name="T37" fmla="*/ 505 h 505"/>
                <a:gd name="T38" fmla="*/ 282 w 515"/>
                <a:gd name="T39" fmla="*/ 500 h 505"/>
                <a:gd name="T40" fmla="*/ 240 w 515"/>
                <a:gd name="T41" fmla="*/ 484 h 505"/>
                <a:gd name="T42" fmla="*/ 198 w 515"/>
                <a:gd name="T43" fmla="*/ 459 h 505"/>
                <a:gd name="T44" fmla="*/ 165 w 515"/>
                <a:gd name="T45" fmla="*/ 432 h 505"/>
                <a:gd name="T46" fmla="*/ 131 w 515"/>
                <a:gd name="T47" fmla="*/ 402 h 505"/>
                <a:gd name="T48" fmla="*/ 98 w 515"/>
                <a:gd name="T49" fmla="*/ 369 h 505"/>
                <a:gd name="T50" fmla="*/ 67 w 515"/>
                <a:gd name="T51" fmla="*/ 334 h 505"/>
                <a:gd name="T52" fmla="*/ 40 w 515"/>
                <a:gd name="T53" fmla="*/ 298 h 505"/>
                <a:gd name="T54" fmla="*/ 19 w 515"/>
                <a:gd name="T55" fmla="*/ 259 h 505"/>
                <a:gd name="T56" fmla="*/ 6 w 515"/>
                <a:gd name="T57" fmla="*/ 219 h 505"/>
                <a:gd name="T58" fmla="*/ 0 w 515"/>
                <a:gd name="T59" fmla="*/ 177 h 505"/>
                <a:gd name="T60" fmla="*/ 4 w 515"/>
                <a:gd name="T61" fmla="*/ 135 h 505"/>
                <a:gd name="T62" fmla="*/ 21 w 515"/>
                <a:gd name="T63" fmla="*/ 92 h 505"/>
                <a:gd name="T64" fmla="*/ 50 w 515"/>
                <a:gd name="T65" fmla="*/ 48 h 505"/>
                <a:gd name="T66" fmla="*/ 52 w 515"/>
                <a:gd name="T67" fmla="*/ 46 h 505"/>
                <a:gd name="T68" fmla="*/ 60 w 515"/>
                <a:gd name="T69" fmla="*/ 38 h 505"/>
                <a:gd name="T70" fmla="*/ 69 w 515"/>
                <a:gd name="T71" fmla="*/ 31 h 505"/>
                <a:gd name="T72" fmla="*/ 85 w 515"/>
                <a:gd name="T73" fmla="*/ 21 h 505"/>
                <a:gd name="T74" fmla="*/ 102 w 515"/>
                <a:gd name="T75" fmla="*/ 12 h 505"/>
                <a:gd name="T76" fmla="*/ 125 w 515"/>
                <a:gd name="T77" fmla="*/ 4 h 505"/>
                <a:gd name="T78" fmla="*/ 152 w 515"/>
                <a:gd name="T79"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5" h="505">
                  <a:moveTo>
                    <a:pt x="152" y="0"/>
                  </a:moveTo>
                  <a:lnTo>
                    <a:pt x="182" y="2"/>
                  </a:lnTo>
                  <a:lnTo>
                    <a:pt x="215" y="10"/>
                  </a:lnTo>
                  <a:lnTo>
                    <a:pt x="254" y="23"/>
                  </a:lnTo>
                  <a:lnTo>
                    <a:pt x="296" y="48"/>
                  </a:lnTo>
                  <a:lnTo>
                    <a:pt x="344" y="83"/>
                  </a:lnTo>
                  <a:lnTo>
                    <a:pt x="388" y="119"/>
                  </a:lnTo>
                  <a:lnTo>
                    <a:pt x="428" y="160"/>
                  </a:lnTo>
                  <a:lnTo>
                    <a:pt x="463" y="200"/>
                  </a:lnTo>
                  <a:lnTo>
                    <a:pt x="490" y="242"/>
                  </a:lnTo>
                  <a:lnTo>
                    <a:pt x="507" y="286"/>
                  </a:lnTo>
                  <a:lnTo>
                    <a:pt x="515" y="330"/>
                  </a:lnTo>
                  <a:lnTo>
                    <a:pt x="511" y="373"/>
                  </a:lnTo>
                  <a:lnTo>
                    <a:pt x="495" y="409"/>
                  </a:lnTo>
                  <a:lnTo>
                    <a:pt x="472" y="442"/>
                  </a:lnTo>
                  <a:lnTo>
                    <a:pt x="442" y="469"/>
                  </a:lnTo>
                  <a:lnTo>
                    <a:pt x="407" y="488"/>
                  </a:lnTo>
                  <a:lnTo>
                    <a:pt x="369" y="500"/>
                  </a:lnTo>
                  <a:lnTo>
                    <a:pt x="326" y="505"/>
                  </a:lnTo>
                  <a:lnTo>
                    <a:pt x="282" y="500"/>
                  </a:lnTo>
                  <a:lnTo>
                    <a:pt x="240" y="484"/>
                  </a:lnTo>
                  <a:lnTo>
                    <a:pt x="198" y="459"/>
                  </a:lnTo>
                  <a:lnTo>
                    <a:pt x="165" y="432"/>
                  </a:lnTo>
                  <a:lnTo>
                    <a:pt x="131" y="402"/>
                  </a:lnTo>
                  <a:lnTo>
                    <a:pt x="98" y="369"/>
                  </a:lnTo>
                  <a:lnTo>
                    <a:pt x="67" y="334"/>
                  </a:lnTo>
                  <a:lnTo>
                    <a:pt x="40" y="298"/>
                  </a:lnTo>
                  <a:lnTo>
                    <a:pt x="19" y="259"/>
                  </a:lnTo>
                  <a:lnTo>
                    <a:pt x="6" y="219"/>
                  </a:lnTo>
                  <a:lnTo>
                    <a:pt x="0" y="177"/>
                  </a:lnTo>
                  <a:lnTo>
                    <a:pt x="4" y="135"/>
                  </a:lnTo>
                  <a:lnTo>
                    <a:pt x="21" y="92"/>
                  </a:lnTo>
                  <a:lnTo>
                    <a:pt x="50" y="48"/>
                  </a:lnTo>
                  <a:lnTo>
                    <a:pt x="52" y="46"/>
                  </a:lnTo>
                  <a:lnTo>
                    <a:pt x="60" y="38"/>
                  </a:lnTo>
                  <a:lnTo>
                    <a:pt x="69" y="31"/>
                  </a:lnTo>
                  <a:lnTo>
                    <a:pt x="85" y="21"/>
                  </a:lnTo>
                  <a:lnTo>
                    <a:pt x="102" y="12"/>
                  </a:lnTo>
                  <a:lnTo>
                    <a:pt x="125" y="4"/>
                  </a:lnTo>
                  <a:lnTo>
                    <a:pt x="15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3" name="Freeform 12"/>
            <p:cNvSpPr>
              <a:spLocks/>
            </p:cNvSpPr>
            <p:nvPr/>
          </p:nvSpPr>
          <p:spPr bwMode="auto">
            <a:xfrm>
              <a:off x="5462588" y="4557713"/>
              <a:ext cx="769938" cy="765175"/>
            </a:xfrm>
            <a:custGeom>
              <a:avLst/>
              <a:gdLst>
                <a:gd name="T0" fmla="*/ 197 w 485"/>
                <a:gd name="T1" fmla="*/ 0 h 482"/>
                <a:gd name="T2" fmla="*/ 228 w 485"/>
                <a:gd name="T3" fmla="*/ 8 h 482"/>
                <a:gd name="T4" fmla="*/ 259 w 485"/>
                <a:gd name="T5" fmla="*/ 19 h 482"/>
                <a:gd name="T6" fmla="*/ 286 w 485"/>
                <a:gd name="T7" fmla="*/ 35 h 482"/>
                <a:gd name="T8" fmla="*/ 311 w 485"/>
                <a:gd name="T9" fmla="*/ 50 h 482"/>
                <a:gd name="T10" fmla="*/ 330 w 485"/>
                <a:gd name="T11" fmla="*/ 66 h 482"/>
                <a:gd name="T12" fmla="*/ 345 w 485"/>
                <a:gd name="T13" fmla="*/ 79 h 482"/>
                <a:gd name="T14" fmla="*/ 355 w 485"/>
                <a:gd name="T15" fmla="*/ 89 h 482"/>
                <a:gd name="T16" fmla="*/ 359 w 485"/>
                <a:gd name="T17" fmla="*/ 92 h 482"/>
                <a:gd name="T18" fmla="*/ 361 w 485"/>
                <a:gd name="T19" fmla="*/ 96 h 482"/>
                <a:gd name="T20" fmla="*/ 370 w 485"/>
                <a:gd name="T21" fmla="*/ 106 h 482"/>
                <a:gd name="T22" fmla="*/ 382 w 485"/>
                <a:gd name="T23" fmla="*/ 121 h 482"/>
                <a:gd name="T24" fmla="*/ 397 w 485"/>
                <a:gd name="T25" fmla="*/ 142 h 482"/>
                <a:gd name="T26" fmla="*/ 414 w 485"/>
                <a:gd name="T27" fmla="*/ 165 h 482"/>
                <a:gd name="T28" fmla="*/ 432 w 485"/>
                <a:gd name="T29" fmla="*/ 190 h 482"/>
                <a:gd name="T30" fmla="*/ 451 w 485"/>
                <a:gd name="T31" fmla="*/ 215 h 482"/>
                <a:gd name="T32" fmla="*/ 466 w 485"/>
                <a:gd name="T33" fmla="*/ 240 h 482"/>
                <a:gd name="T34" fmla="*/ 478 w 485"/>
                <a:gd name="T35" fmla="*/ 265 h 482"/>
                <a:gd name="T36" fmla="*/ 483 w 485"/>
                <a:gd name="T37" fmla="*/ 292 h 482"/>
                <a:gd name="T38" fmla="*/ 485 w 485"/>
                <a:gd name="T39" fmla="*/ 321 h 482"/>
                <a:gd name="T40" fmla="*/ 482 w 485"/>
                <a:gd name="T41" fmla="*/ 350 h 482"/>
                <a:gd name="T42" fmla="*/ 472 w 485"/>
                <a:gd name="T43" fmla="*/ 379 h 482"/>
                <a:gd name="T44" fmla="*/ 457 w 485"/>
                <a:gd name="T45" fmla="*/ 406 h 482"/>
                <a:gd name="T46" fmla="*/ 432 w 485"/>
                <a:gd name="T47" fmla="*/ 432 h 482"/>
                <a:gd name="T48" fmla="*/ 399 w 485"/>
                <a:gd name="T49" fmla="*/ 454 h 482"/>
                <a:gd name="T50" fmla="*/ 359 w 485"/>
                <a:gd name="T51" fmla="*/ 471 h 482"/>
                <a:gd name="T52" fmla="*/ 315 w 485"/>
                <a:gd name="T53" fmla="*/ 480 h 482"/>
                <a:gd name="T54" fmla="*/ 274 w 485"/>
                <a:gd name="T55" fmla="*/ 482 h 482"/>
                <a:gd name="T56" fmla="*/ 236 w 485"/>
                <a:gd name="T57" fmla="*/ 473 h 482"/>
                <a:gd name="T58" fmla="*/ 201 w 485"/>
                <a:gd name="T59" fmla="*/ 457 h 482"/>
                <a:gd name="T60" fmla="*/ 169 w 485"/>
                <a:gd name="T61" fmla="*/ 434 h 482"/>
                <a:gd name="T62" fmla="*/ 136 w 485"/>
                <a:gd name="T63" fmla="*/ 404 h 482"/>
                <a:gd name="T64" fmla="*/ 105 w 485"/>
                <a:gd name="T65" fmla="*/ 369 h 482"/>
                <a:gd name="T66" fmla="*/ 75 w 485"/>
                <a:gd name="T67" fmla="*/ 331 h 482"/>
                <a:gd name="T68" fmla="*/ 44 w 485"/>
                <a:gd name="T69" fmla="*/ 286 h 482"/>
                <a:gd name="T70" fmla="*/ 19 w 485"/>
                <a:gd name="T71" fmla="*/ 244 h 482"/>
                <a:gd name="T72" fmla="*/ 3 w 485"/>
                <a:gd name="T73" fmla="*/ 204 h 482"/>
                <a:gd name="T74" fmla="*/ 0 w 485"/>
                <a:gd name="T75" fmla="*/ 165 h 482"/>
                <a:gd name="T76" fmla="*/ 5 w 485"/>
                <a:gd name="T77" fmla="*/ 131 h 482"/>
                <a:gd name="T78" fmla="*/ 19 w 485"/>
                <a:gd name="T79" fmla="*/ 100 h 482"/>
                <a:gd name="T80" fmla="*/ 38 w 485"/>
                <a:gd name="T81" fmla="*/ 73 h 482"/>
                <a:gd name="T82" fmla="*/ 65 w 485"/>
                <a:gd name="T83" fmla="*/ 48 h 482"/>
                <a:gd name="T84" fmla="*/ 96 w 485"/>
                <a:gd name="T85" fmla="*/ 27 h 482"/>
                <a:gd name="T86" fmla="*/ 130 w 485"/>
                <a:gd name="T87" fmla="*/ 10 h 482"/>
                <a:gd name="T88" fmla="*/ 165 w 485"/>
                <a:gd name="T89" fmla="*/ 0 h 482"/>
                <a:gd name="T90" fmla="*/ 197 w 485"/>
                <a:gd name="T91"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5" h="482">
                  <a:moveTo>
                    <a:pt x="197" y="0"/>
                  </a:moveTo>
                  <a:lnTo>
                    <a:pt x="228" y="8"/>
                  </a:lnTo>
                  <a:lnTo>
                    <a:pt x="259" y="19"/>
                  </a:lnTo>
                  <a:lnTo>
                    <a:pt x="286" y="35"/>
                  </a:lnTo>
                  <a:lnTo>
                    <a:pt x="311" y="50"/>
                  </a:lnTo>
                  <a:lnTo>
                    <a:pt x="330" y="66"/>
                  </a:lnTo>
                  <a:lnTo>
                    <a:pt x="345" y="79"/>
                  </a:lnTo>
                  <a:lnTo>
                    <a:pt x="355" y="89"/>
                  </a:lnTo>
                  <a:lnTo>
                    <a:pt x="359" y="92"/>
                  </a:lnTo>
                  <a:lnTo>
                    <a:pt x="361" y="96"/>
                  </a:lnTo>
                  <a:lnTo>
                    <a:pt x="370" y="106"/>
                  </a:lnTo>
                  <a:lnTo>
                    <a:pt x="382" y="121"/>
                  </a:lnTo>
                  <a:lnTo>
                    <a:pt x="397" y="142"/>
                  </a:lnTo>
                  <a:lnTo>
                    <a:pt x="414" y="165"/>
                  </a:lnTo>
                  <a:lnTo>
                    <a:pt x="432" y="190"/>
                  </a:lnTo>
                  <a:lnTo>
                    <a:pt x="451" y="215"/>
                  </a:lnTo>
                  <a:lnTo>
                    <a:pt x="466" y="240"/>
                  </a:lnTo>
                  <a:lnTo>
                    <a:pt x="478" y="265"/>
                  </a:lnTo>
                  <a:lnTo>
                    <a:pt x="483" y="292"/>
                  </a:lnTo>
                  <a:lnTo>
                    <a:pt x="485" y="321"/>
                  </a:lnTo>
                  <a:lnTo>
                    <a:pt x="482" y="350"/>
                  </a:lnTo>
                  <a:lnTo>
                    <a:pt x="472" y="379"/>
                  </a:lnTo>
                  <a:lnTo>
                    <a:pt x="457" y="406"/>
                  </a:lnTo>
                  <a:lnTo>
                    <a:pt x="432" y="432"/>
                  </a:lnTo>
                  <a:lnTo>
                    <a:pt x="399" y="454"/>
                  </a:lnTo>
                  <a:lnTo>
                    <a:pt x="359" y="471"/>
                  </a:lnTo>
                  <a:lnTo>
                    <a:pt x="315" y="480"/>
                  </a:lnTo>
                  <a:lnTo>
                    <a:pt x="274" y="482"/>
                  </a:lnTo>
                  <a:lnTo>
                    <a:pt x="236" y="473"/>
                  </a:lnTo>
                  <a:lnTo>
                    <a:pt x="201" y="457"/>
                  </a:lnTo>
                  <a:lnTo>
                    <a:pt x="169" y="434"/>
                  </a:lnTo>
                  <a:lnTo>
                    <a:pt x="136" y="404"/>
                  </a:lnTo>
                  <a:lnTo>
                    <a:pt x="105" y="369"/>
                  </a:lnTo>
                  <a:lnTo>
                    <a:pt x="75" y="331"/>
                  </a:lnTo>
                  <a:lnTo>
                    <a:pt x="44" y="286"/>
                  </a:lnTo>
                  <a:lnTo>
                    <a:pt x="19" y="244"/>
                  </a:lnTo>
                  <a:lnTo>
                    <a:pt x="3" y="204"/>
                  </a:lnTo>
                  <a:lnTo>
                    <a:pt x="0" y="165"/>
                  </a:lnTo>
                  <a:lnTo>
                    <a:pt x="5" y="131"/>
                  </a:lnTo>
                  <a:lnTo>
                    <a:pt x="19" y="100"/>
                  </a:lnTo>
                  <a:lnTo>
                    <a:pt x="38" y="73"/>
                  </a:lnTo>
                  <a:lnTo>
                    <a:pt x="65" y="48"/>
                  </a:lnTo>
                  <a:lnTo>
                    <a:pt x="96" y="27"/>
                  </a:lnTo>
                  <a:lnTo>
                    <a:pt x="130" y="10"/>
                  </a:lnTo>
                  <a:lnTo>
                    <a:pt x="165" y="0"/>
                  </a:lnTo>
                  <a:lnTo>
                    <a:pt x="19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4" name="Freeform 13"/>
            <p:cNvSpPr>
              <a:spLocks/>
            </p:cNvSpPr>
            <p:nvPr/>
          </p:nvSpPr>
          <p:spPr bwMode="auto">
            <a:xfrm>
              <a:off x="3194050" y="2928938"/>
              <a:ext cx="423863" cy="165100"/>
            </a:xfrm>
            <a:custGeom>
              <a:avLst/>
              <a:gdLst>
                <a:gd name="T0" fmla="*/ 0 w 267"/>
                <a:gd name="T1" fmla="*/ 0 h 104"/>
                <a:gd name="T2" fmla="*/ 267 w 267"/>
                <a:gd name="T3" fmla="*/ 8 h 104"/>
                <a:gd name="T4" fmla="*/ 261 w 267"/>
                <a:gd name="T5" fmla="*/ 95 h 104"/>
                <a:gd name="T6" fmla="*/ 256 w 267"/>
                <a:gd name="T7" fmla="*/ 95 h 104"/>
                <a:gd name="T8" fmla="*/ 238 w 267"/>
                <a:gd name="T9" fmla="*/ 98 h 104"/>
                <a:gd name="T10" fmla="*/ 213 w 267"/>
                <a:gd name="T11" fmla="*/ 100 h 104"/>
                <a:gd name="T12" fmla="*/ 184 w 267"/>
                <a:gd name="T13" fmla="*/ 102 h 104"/>
                <a:gd name="T14" fmla="*/ 152 w 267"/>
                <a:gd name="T15" fmla="*/ 104 h 104"/>
                <a:gd name="T16" fmla="*/ 119 w 267"/>
                <a:gd name="T17" fmla="*/ 104 h 104"/>
                <a:gd name="T18" fmla="*/ 88 w 267"/>
                <a:gd name="T19" fmla="*/ 100 h 104"/>
                <a:gd name="T20" fmla="*/ 64 w 267"/>
                <a:gd name="T21" fmla="*/ 95 h 104"/>
                <a:gd name="T22" fmla="*/ 40 w 267"/>
                <a:gd name="T23" fmla="*/ 81 h 104"/>
                <a:gd name="T24" fmla="*/ 25 w 267"/>
                <a:gd name="T25" fmla="*/ 66 h 104"/>
                <a:gd name="T26" fmla="*/ 14 w 267"/>
                <a:gd name="T27" fmla="*/ 48 h 104"/>
                <a:gd name="T28" fmla="*/ 6 w 267"/>
                <a:gd name="T29" fmla="*/ 31 h 104"/>
                <a:gd name="T30" fmla="*/ 2 w 267"/>
                <a:gd name="T31" fmla="*/ 16 h 104"/>
                <a:gd name="T32" fmla="*/ 0 w 267"/>
                <a:gd name="T33" fmla="*/ 4 h 104"/>
                <a:gd name="T34" fmla="*/ 0 w 267"/>
                <a:gd name="T3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104">
                  <a:moveTo>
                    <a:pt x="0" y="0"/>
                  </a:moveTo>
                  <a:lnTo>
                    <a:pt x="267" y="8"/>
                  </a:lnTo>
                  <a:lnTo>
                    <a:pt x="261" y="95"/>
                  </a:lnTo>
                  <a:lnTo>
                    <a:pt x="256" y="95"/>
                  </a:lnTo>
                  <a:lnTo>
                    <a:pt x="238" y="98"/>
                  </a:lnTo>
                  <a:lnTo>
                    <a:pt x="213" y="100"/>
                  </a:lnTo>
                  <a:lnTo>
                    <a:pt x="184" y="102"/>
                  </a:lnTo>
                  <a:lnTo>
                    <a:pt x="152" y="104"/>
                  </a:lnTo>
                  <a:lnTo>
                    <a:pt x="119" y="104"/>
                  </a:lnTo>
                  <a:lnTo>
                    <a:pt x="88" y="100"/>
                  </a:lnTo>
                  <a:lnTo>
                    <a:pt x="64" y="95"/>
                  </a:lnTo>
                  <a:lnTo>
                    <a:pt x="40" y="81"/>
                  </a:lnTo>
                  <a:lnTo>
                    <a:pt x="25" y="66"/>
                  </a:lnTo>
                  <a:lnTo>
                    <a:pt x="14" y="48"/>
                  </a:lnTo>
                  <a:lnTo>
                    <a:pt x="6" y="31"/>
                  </a:lnTo>
                  <a:lnTo>
                    <a:pt x="2" y="16"/>
                  </a:lnTo>
                  <a:lnTo>
                    <a:pt x="0" y="4"/>
                  </a:lnTo>
                  <a:lnTo>
                    <a:pt x="0" y="0"/>
                  </a:lnTo>
                  <a:close/>
                </a:path>
              </a:pathLst>
            </a:custGeom>
            <a:solidFill>
              <a:schemeClr val="accent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5" name="Freeform 14"/>
            <p:cNvSpPr>
              <a:spLocks/>
            </p:cNvSpPr>
            <p:nvPr/>
          </p:nvSpPr>
          <p:spPr bwMode="auto">
            <a:xfrm>
              <a:off x="5440363" y="3097213"/>
              <a:ext cx="400050" cy="423863"/>
            </a:xfrm>
            <a:custGeom>
              <a:avLst/>
              <a:gdLst>
                <a:gd name="T0" fmla="*/ 39 w 252"/>
                <a:gd name="T1" fmla="*/ 0 h 267"/>
                <a:gd name="T2" fmla="*/ 252 w 252"/>
                <a:gd name="T3" fmla="*/ 229 h 267"/>
                <a:gd name="T4" fmla="*/ 236 w 252"/>
                <a:gd name="T5" fmla="*/ 240 h 267"/>
                <a:gd name="T6" fmla="*/ 219 w 252"/>
                <a:gd name="T7" fmla="*/ 248 h 267"/>
                <a:gd name="T8" fmla="*/ 200 w 252"/>
                <a:gd name="T9" fmla="*/ 257 h 267"/>
                <a:gd name="T10" fmla="*/ 183 w 252"/>
                <a:gd name="T11" fmla="*/ 263 h 267"/>
                <a:gd name="T12" fmla="*/ 171 w 252"/>
                <a:gd name="T13" fmla="*/ 267 h 267"/>
                <a:gd name="T14" fmla="*/ 165 w 252"/>
                <a:gd name="T15" fmla="*/ 267 h 267"/>
                <a:gd name="T16" fmla="*/ 148 w 252"/>
                <a:gd name="T17" fmla="*/ 263 h 267"/>
                <a:gd name="T18" fmla="*/ 127 w 252"/>
                <a:gd name="T19" fmla="*/ 252 h 267"/>
                <a:gd name="T20" fmla="*/ 106 w 252"/>
                <a:gd name="T21" fmla="*/ 233 h 267"/>
                <a:gd name="T22" fmla="*/ 85 w 252"/>
                <a:gd name="T23" fmla="*/ 209 h 267"/>
                <a:gd name="T24" fmla="*/ 64 w 252"/>
                <a:gd name="T25" fmla="*/ 184 h 267"/>
                <a:gd name="T26" fmla="*/ 44 w 252"/>
                <a:gd name="T27" fmla="*/ 158 h 267"/>
                <a:gd name="T28" fmla="*/ 29 w 252"/>
                <a:gd name="T29" fmla="*/ 131 h 267"/>
                <a:gd name="T30" fmla="*/ 14 w 252"/>
                <a:gd name="T31" fmla="*/ 106 h 267"/>
                <a:gd name="T32" fmla="*/ 4 w 252"/>
                <a:gd name="T33" fmla="*/ 83 h 267"/>
                <a:gd name="T34" fmla="*/ 0 w 252"/>
                <a:gd name="T35" fmla="*/ 65 h 267"/>
                <a:gd name="T36" fmla="*/ 0 w 252"/>
                <a:gd name="T37" fmla="*/ 54 h 267"/>
                <a:gd name="T38" fmla="*/ 12 w 252"/>
                <a:gd name="T39" fmla="*/ 37 h 267"/>
                <a:gd name="T40" fmla="*/ 21 w 252"/>
                <a:gd name="T41" fmla="*/ 21 h 267"/>
                <a:gd name="T42" fmla="*/ 31 w 252"/>
                <a:gd name="T43" fmla="*/ 10 h 267"/>
                <a:gd name="T44" fmla="*/ 37 w 252"/>
                <a:gd name="T45" fmla="*/ 2 h 267"/>
                <a:gd name="T46" fmla="*/ 39 w 252"/>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2" h="267">
                  <a:moveTo>
                    <a:pt x="39" y="0"/>
                  </a:moveTo>
                  <a:lnTo>
                    <a:pt x="252" y="229"/>
                  </a:lnTo>
                  <a:lnTo>
                    <a:pt x="236" y="240"/>
                  </a:lnTo>
                  <a:lnTo>
                    <a:pt x="219" y="248"/>
                  </a:lnTo>
                  <a:lnTo>
                    <a:pt x="200" y="257"/>
                  </a:lnTo>
                  <a:lnTo>
                    <a:pt x="183" y="263"/>
                  </a:lnTo>
                  <a:lnTo>
                    <a:pt x="171" y="267"/>
                  </a:lnTo>
                  <a:lnTo>
                    <a:pt x="165" y="267"/>
                  </a:lnTo>
                  <a:lnTo>
                    <a:pt x="148" y="263"/>
                  </a:lnTo>
                  <a:lnTo>
                    <a:pt x="127" y="252"/>
                  </a:lnTo>
                  <a:lnTo>
                    <a:pt x="106" y="233"/>
                  </a:lnTo>
                  <a:lnTo>
                    <a:pt x="85" y="209"/>
                  </a:lnTo>
                  <a:lnTo>
                    <a:pt x="64" y="184"/>
                  </a:lnTo>
                  <a:lnTo>
                    <a:pt x="44" y="158"/>
                  </a:lnTo>
                  <a:lnTo>
                    <a:pt x="29" y="131"/>
                  </a:lnTo>
                  <a:lnTo>
                    <a:pt x="14" y="106"/>
                  </a:lnTo>
                  <a:lnTo>
                    <a:pt x="4" y="83"/>
                  </a:lnTo>
                  <a:lnTo>
                    <a:pt x="0" y="65"/>
                  </a:lnTo>
                  <a:lnTo>
                    <a:pt x="0" y="54"/>
                  </a:lnTo>
                  <a:lnTo>
                    <a:pt x="12" y="37"/>
                  </a:lnTo>
                  <a:lnTo>
                    <a:pt x="21" y="21"/>
                  </a:lnTo>
                  <a:lnTo>
                    <a:pt x="31" y="10"/>
                  </a:lnTo>
                  <a:lnTo>
                    <a:pt x="37" y="2"/>
                  </a:lnTo>
                  <a:lnTo>
                    <a:pt x="39" y="0"/>
                  </a:lnTo>
                  <a:close/>
                </a:path>
              </a:pathLst>
            </a:custGeom>
            <a:solidFill>
              <a:schemeClr val="accent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6" name="Freeform 15"/>
            <p:cNvSpPr>
              <a:spLocks/>
            </p:cNvSpPr>
            <p:nvPr/>
          </p:nvSpPr>
          <p:spPr bwMode="auto">
            <a:xfrm>
              <a:off x="5121275" y="4984750"/>
              <a:ext cx="465138" cy="433388"/>
            </a:xfrm>
            <a:custGeom>
              <a:avLst/>
              <a:gdLst>
                <a:gd name="T0" fmla="*/ 119 w 293"/>
                <a:gd name="T1" fmla="*/ 0 h 273"/>
                <a:gd name="T2" fmla="*/ 142 w 293"/>
                <a:gd name="T3" fmla="*/ 2 h 273"/>
                <a:gd name="T4" fmla="*/ 165 w 293"/>
                <a:gd name="T5" fmla="*/ 10 h 273"/>
                <a:gd name="T6" fmla="*/ 186 w 293"/>
                <a:gd name="T7" fmla="*/ 23 h 273"/>
                <a:gd name="T8" fmla="*/ 207 w 293"/>
                <a:gd name="T9" fmla="*/ 37 h 273"/>
                <a:gd name="T10" fmla="*/ 230 w 293"/>
                <a:gd name="T11" fmla="*/ 54 h 273"/>
                <a:gd name="T12" fmla="*/ 251 w 293"/>
                <a:gd name="T13" fmla="*/ 71 h 273"/>
                <a:gd name="T14" fmla="*/ 268 w 293"/>
                <a:gd name="T15" fmla="*/ 92 h 273"/>
                <a:gd name="T16" fmla="*/ 284 w 293"/>
                <a:gd name="T17" fmla="*/ 117 h 273"/>
                <a:gd name="T18" fmla="*/ 291 w 293"/>
                <a:gd name="T19" fmla="*/ 142 h 273"/>
                <a:gd name="T20" fmla="*/ 293 w 293"/>
                <a:gd name="T21" fmla="*/ 171 h 273"/>
                <a:gd name="T22" fmla="*/ 288 w 293"/>
                <a:gd name="T23" fmla="*/ 202 h 273"/>
                <a:gd name="T24" fmla="*/ 272 w 293"/>
                <a:gd name="T25" fmla="*/ 235 h 273"/>
                <a:gd name="T26" fmla="*/ 268 w 293"/>
                <a:gd name="T27" fmla="*/ 238 h 273"/>
                <a:gd name="T28" fmla="*/ 263 w 293"/>
                <a:gd name="T29" fmla="*/ 244 h 273"/>
                <a:gd name="T30" fmla="*/ 251 w 293"/>
                <a:gd name="T31" fmla="*/ 252 h 273"/>
                <a:gd name="T32" fmla="*/ 234 w 293"/>
                <a:gd name="T33" fmla="*/ 261 h 273"/>
                <a:gd name="T34" fmla="*/ 213 w 293"/>
                <a:gd name="T35" fmla="*/ 269 h 273"/>
                <a:gd name="T36" fmla="*/ 190 w 293"/>
                <a:gd name="T37" fmla="*/ 273 h 273"/>
                <a:gd name="T38" fmla="*/ 159 w 293"/>
                <a:gd name="T39" fmla="*/ 273 h 273"/>
                <a:gd name="T40" fmla="*/ 126 w 293"/>
                <a:gd name="T41" fmla="*/ 267 h 273"/>
                <a:gd name="T42" fmla="*/ 90 w 293"/>
                <a:gd name="T43" fmla="*/ 252 h 273"/>
                <a:gd name="T44" fmla="*/ 55 w 293"/>
                <a:gd name="T45" fmla="*/ 231 h 273"/>
                <a:gd name="T46" fmla="*/ 30 w 293"/>
                <a:gd name="T47" fmla="*/ 208 h 273"/>
                <a:gd name="T48" fmla="*/ 13 w 293"/>
                <a:gd name="T49" fmla="*/ 183 h 273"/>
                <a:gd name="T50" fmla="*/ 2 w 293"/>
                <a:gd name="T51" fmla="*/ 156 h 273"/>
                <a:gd name="T52" fmla="*/ 0 w 293"/>
                <a:gd name="T53" fmla="*/ 131 h 273"/>
                <a:gd name="T54" fmla="*/ 2 w 293"/>
                <a:gd name="T55" fmla="*/ 106 h 273"/>
                <a:gd name="T56" fmla="*/ 9 w 293"/>
                <a:gd name="T57" fmla="*/ 83 h 273"/>
                <a:gd name="T58" fmla="*/ 21 w 293"/>
                <a:gd name="T59" fmla="*/ 62 h 273"/>
                <a:gd name="T60" fmla="*/ 38 w 293"/>
                <a:gd name="T61" fmla="*/ 48 h 273"/>
                <a:gd name="T62" fmla="*/ 40 w 293"/>
                <a:gd name="T63" fmla="*/ 44 h 273"/>
                <a:gd name="T64" fmla="*/ 48 w 293"/>
                <a:gd name="T65" fmla="*/ 37 h 273"/>
                <a:gd name="T66" fmla="*/ 61 w 293"/>
                <a:gd name="T67" fmla="*/ 25 h 273"/>
                <a:gd name="T68" fmla="*/ 78 w 293"/>
                <a:gd name="T69" fmla="*/ 16 h 273"/>
                <a:gd name="T70" fmla="*/ 98 w 293"/>
                <a:gd name="T71" fmla="*/ 6 h 273"/>
                <a:gd name="T72" fmla="*/ 119 w 293"/>
                <a:gd name="T73"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3" h="273">
                  <a:moveTo>
                    <a:pt x="119" y="0"/>
                  </a:moveTo>
                  <a:lnTo>
                    <a:pt x="142" y="2"/>
                  </a:lnTo>
                  <a:lnTo>
                    <a:pt x="165" y="10"/>
                  </a:lnTo>
                  <a:lnTo>
                    <a:pt x="186" y="23"/>
                  </a:lnTo>
                  <a:lnTo>
                    <a:pt x="207" y="37"/>
                  </a:lnTo>
                  <a:lnTo>
                    <a:pt x="230" y="54"/>
                  </a:lnTo>
                  <a:lnTo>
                    <a:pt x="251" y="71"/>
                  </a:lnTo>
                  <a:lnTo>
                    <a:pt x="268" y="92"/>
                  </a:lnTo>
                  <a:lnTo>
                    <a:pt x="284" y="117"/>
                  </a:lnTo>
                  <a:lnTo>
                    <a:pt x="291" y="142"/>
                  </a:lnTo>
                  <a:lnTo>
                    <a:pt x="293" y="171"/>
                  </a:lnTo>
                  <a:lnTo>
                    <a:pt x="288" y="202"/>
                  </a:lnTo>
                  <a:lnTo>
                    <a:pt x="272" y="235"/>
                  </a:lnTo>
                  <a:lnTo>
                    <a:pt x="268" y="238"/>
                  </a:lnTo>
                  <a:lnTo>
                    <a:pt x="263" y="244"/>
                  </a:lnTo>
                  <a:lnTo>
                    <a:pt x="251" y="252"/>
                  </a:lnTo>
                  <a:lnTo>
                    <a:pt x="234" y="261"/>
                  </a:lnTo>
                  <a:lnTo>
                    <a:pt x="213" y="269"/>
                  </a:lnTo>
                  <a:lnTo>
                    <a:pt x="190" y="273"/>
                  </a:lnTo>
                  <a:lnTo>
                    <a:pt x="159" y="273"/>
                  </a:lnTo>
                  <a:lnTo>
                    <a:pt x="126" y="267"/>
                  </a:lnTo>
                  <a:lnTo>
                    <a:pt x="90" y="252"/>
                  </a:lnTo>
                  <a:lnTo>
                    <a:pt x="55" y="231"/>
                  </a:lnTo>
                  <a:lnTo>
                    <a:pt x="30" y="208"/>
                  </a:lnTo>
                  <a:lnTo>
                    <a:pt x="13" y="183"/>
                  </a:lnTo>
                  <a:lnTo>
                    <a:pt x="2" y="156"/>
                  </a:lnTo>
                  <a:lnTo>
                    <a:pt x="0" y="131"/>
                  </a:lnTo>
                  <a:lnTo>
                    <a:pt x="2" y="106"/>
                  </a:lnTo>
                  <a:lnTo>
                    <a:pt x="9" y="83"/>
                  </a:lnTo>
                  <a:lnTo>
                    <a:pt x="21" y="62"/>
                  </a:lnTo>
                  <a:lnTo>
                    <a:pt x="38" y="48"/>
                  </a:lnTo>
                  <a:lnTo>
                    <a:pt x="40" y="44"/>
                  </a:lnTo>
                  <a:lnTo>
                    <a:pt x="48" y="37"/>
                  </a:lnTo>
                  <a:lnTo>
                    <a:pt x="61" y="25"/>
                  </a:lnTo>
                  <a:lnTo>
                    <a:pt x="78" y="16"/>
                  </a:lnTo>
                  <a:lnTo>
                    <a:pt x="98" y="6"/>
                  </a:lnTo>
                  <a:lnTo>
                    <a:pt x="119" y="0"/>
                  </a:lnTo>
                  <a:close/>
                </a:path>
              </a:pathLst>
            </a:custGeom>
            <a:solidFill>
              <a:schemeClr val="accent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7" name="Freeform 16"/>
            <p:cNvSpPr>
              <a:spLocks/>
            </p:cNvSpPr>
            <p:nvPr/>
          </p:nvSpPr>
          <p:spPr bwMode="auto">
            <a:xfrm>
              <a:off x="5562600" y="4649788"/>
              <a:ext cx="466725" cy="454025"/>
            </a:xfrm>
            <a:custGeom>
              <a:avLst/>
              <a:gdLst>
                <a:gd name="T0" fmla="*/ 129 w 294"/>
                <a:gd name="T1" fmla="*/ 0 h 286"/>
                <a:gd name="T2" fmla="*/ 150 w 294"/>
                <a:gd name="T3" fmla="*/ 6 h 286"/>
                <a:gd name="T4" fmla="*/ 165 w 294"/>
                <a:gd name="T5" fmla="*/ 15 h 286"/>
                <a:gd name="T6" fmla="*/ 184 w 294"/>
                <a:gd name="T7" fmla="*/ 31 h 286"/>
                <a:gd name="T8" fmla="*/ 207 w 294"/>
                <a:gd name="T9" fmla="*/ 52 h 286"/>
                <a:gd name="T10" fmla="*/ 232 w 294"/>
                <a:gd name="T11" fmla="*/ 75 h 286"/>
                <a:gd name="T12" fmla="*/ 255 w 294"/>
                <a:gd name="T13" fmla="*/ 100 h 286"/>
                <a:gd name="T14" fmla="*/ 276 w 294"/>
                <a:gd name="T15" fmla="*/ 125 h 286"/>
                <a:gd name="T16" fmla="*/ 290 w 294"/>
                <a:gd name="T17" fmla="*/ 148 h 286"/>
                <a:gd name="T18" fmla="*/ 294 w 294"/>
                <a:gd name="T19" fmla="*/ 173 h 286"/>
                <a:gd name="T20" fmla="*/ 290 w 294"/>
                <a:gd name="T21" fmla="*/ 196 h 286"/>
                <a:gd name="T22" fmla="*/ 280 w 294"/>
                <a:gd name="T23" fmla="*/ 219 h 286"/>
                <a:gd name="T24" fmla="*/ 265 w 294"/>
                <a:gd name="T25" fmla="*/ 240 h 286"/>
                <a:gd name="T26" fmla="*/ 248 w 294"/>
                <a:gd name="T27" fmla="*/ 259 h 286"/>
                <a:gd name="T28" fmla="*/ 230 w 294"/>
                <a:gd name="T29" fmla="*/ 271 h 286"/>
                <a:gd name="T30" fmla="*/ 209 w 294"/>
                <a:gd name="T31" fmla="*/ 282 h 286"/>
                <a:gd name="T32" fmla="*/ 186 w 294"/>
                <a:gd name="T33" fmla="*/ 286 h 286"/>
                <a:gd name="T34" fmla="*/ 159 w 294"/>
                <a:gd name="T35" fmla="*/ 286 h 286"/>
                <a:gd name="T36" fmla="*/ 129 w 294"/>
                <a:gd name="T37" fmla="*/ 278 h 286"/>
                <a:gd name="T38" fmla="*/ 98 w 294"/>
                <a:gd name="T39" fmla="*/ 263 h 286"/>
                <a:gd name="T40" fmla="*/ 63 w 294"/>
                <a:gd name="T41" fmla="*/ 238 h 286"/>
                <a:gd name="T42" fmla="*/ 31 w 294"/>
                <a:gd name="T43" fmla="*/ 207 h 286"/>
                <a:gd name="T44" fmla="*/ 12 w 294"/>
                <a:gd name="T45" fmla="*/ 177 h 286"/>
                <a:gd name="T46" fmla="*/ 2 w 294"/>
                <a:gd name="T47" fmla="*/ 148 h 286"/>
                <a:gd name="T48" fmla="*/ 0 w 294"/>
                <a:gd name="T49" fmla="*/ 121 h 286"/>
                <a:gd name="T50" fmla="*/ 4 w 294"/>
                <a:gd name="T51" fmla="*/ 96 h 286"/>
                <a:gd name="T52" fmla="*/ 15 w 294"/>
                <a:gd name="T53" fmla="*/ 75 h 286"/>
                <a:gd name="T54" fmla="*/ 29 w 294"/>
                <a:gd name="T55" fmla="*/ 57 h 286"/>
                <a:gd name="T56" fmla="*/ 33 w 294"/>
                <a:gd name="T57" fmla="*/ 56 h 286"/>
                <a:gd name="T58" fmla="*/ 40 w 294"/>
                <a:gd name="T59" fmla="*/ 46 h 286"/>
                <a:gd name="T60" fmla="*/ 54 w 294"/>
                <a:gd name="T61" fmla="*/ 34 h 286"/>
                <a:gd name="T62" fmla="*/ 69 w 294"/>
                <a:gd name="T63" fmla="*/ 23 h 286"/>
                <a:gd name="T64" fmla="*/ 88 w 294"/>
                <a:gd name="T65" fmla="*/ 11 h 286"/>
                <a:gd name="T66" fmla="*/ 109 w 294"/>
                <a:gd name="T67" fmla="*/ 4 h 286"/>
                <a:gd name="T68" fmla="*/ 129 w 294"/>
                <a:gd name="T6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4" h="286">
                  <a:moveTo>
                    <a:pt x="129" y="0"/>
                  </a:moveTo>
                  <a:lnTo>
                    <a:pt x="150" y="6"/>
                  </a:lnTo>
                  <a:lnTo>
                    <a:pt x="165" y="15"/>
                  </a:lnTo>
                  <a:lnTo>
                    <a:pt x="184" y="31"/>
                  </a:lnTo>
                  <a:lnTo>
                    <a:pt x="207" y="52"/>
                  </a:lnTo>
                  <a:lnTo>
                    <a:pt x="232" y="75"/>
                  </a:lnTo>
                  <a:lnTo>
                    <a:pt x="255" y="100"/>
                  </a:lnTo>
                  <a:lnTo>
                    <a:pt x="276" y="125"/>
                  </a:lnTo>
                  <a:lnTo>
                    <a:pt x="290" y="148"/>
                  </a:lnTo>
                  <a:lnTo>
                    <a:pt x="294" y="173"/>
                  </a:lnTo>
                  <a:lnTo>
                    <a:pt x="290" y="196"/>
                  </a:lnTo>
                  <a:lnTo>
                    <a:pt x="280" y="219"/>
                  </a:lnTo>
                  <a:lnTo>
                    <a:pt x="265" y="240"/>
                  </a:lnTo>
                  <a:lnTo>
                    <a:pt x="248" y="259"/>
                  </a:lnTo>
                  <a:lnTo>
                    <a:pt x="230" y="271"/>
                  </a:lnTo>
                  <a:lnTo>
                    <a:pt x="209" y="282"/>
                  </a:lnTo>
                  <a:lnTo>
                    <a:pt x="186" y="286"/>
                  </a:lnTo>
                  <a:lnTo>
                    <a:pt x="159" y="286"/>
                  </a:lnTo>
                  <a:lnTo>
                    <a:pt x="129" y="278"/>
                  </a:lnTo>
                  <a:lnTo>
                    <a:pt x="98" y="263"/>
                  </a:lnTo>
                  <a:lnTo>
                    <a:pt x="63" y="238"/>
                  </a:lnTo>
                  <a:lnTo>
                    <a:pt x="31" y="207"/>
                  </a:lnTo>
                  <a:lnTo>
                    <a:pt x="12" y="177"/>
                  </a:lnTo>
                  <a:lnTo>
                    <a:pt x="2" y="148"/>
                  </a:lnTo>
                  <a:lnTo>
                    <a:pt x="0" y="121"/>
                  </a:lnTo>
                  <a:lnTo>
                    <a:pt x="4" y="96"/>
                  </a:lnTo>
                  <a:lnTo>
                    <a:pt x="15" y="75"/>
                  </a:lnTo>
                  <a:lnTo>
                    <a:pt x="29" y="57"/>
                  </a:lnTo>
                  <a:lnTo>
                    <a:pt x="33" y="56"/>
                  </a:lnTo>
                  <a:lnTo>
                    <a:pt x="40" y="46"/>
                  </a:lnTo>
                  <a:lnTo>
                    <a:pt x="54" y="34"/>
                  </a:lnTo>
                  <a:lnTo>
                    <a:pt x="69" y="23"/>
                  </a:lnTo>
                  <a:lnTo>
                    <a:pt x="88" y="11"/>
                  </a:lnTo>
                  <a:lnTo>
                    <a:pt x="109" y="4"/>
                  </a:lnTo>
                  <a:lnTo>
                    <a:pt x="129" y="0"/>
                  </a:lnTo>
                  <a:close/>
                </a:path>
              </a:pathLst>
            </a:custGeom>
            <a:solidFill>
              <a:schemeClr val="accent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8" name="Freeform 17"/>
            <p:cNvSpPr>
              <a:spLocks/>
            </p:cNvSpPr>
            <p:nvPr/>
          </p:nvSpPr>
          <p:spPr bwMode="auto">
            <a:xfrm>
              <a:off x="1987550" y="3090863"/>
              <a:ext cx="895350" cy="1720850"/>
            </a:xfrm>
            <a:custGeom>
              <a:avLst/>
              <a:gdLst>
                <a:gd name="T0" fmla="*/ 297 w 564"/>
                <a:gd name="T1" fmla="*/ 0 h 1084"/>
                <a:gd name="T2" fmla="*/ 564 w 564"/>
                <a:gd name="T3" fmla="*/ 89 h 1084"/>
                <a:gd name="T4" fmla="*/ 272 w 564"/>
                <a:gd name="T5" fmla="*/ 1084 h 1084"/>
                <a:gd name="T6" fmla="*/ 0 w 564"/>
                <a:gd name="T7" fmla="*/ 982 h 1084"/>
                <a:gd name="T8" fmla="*/ 297 w 564"/>
                <a:gd name="T9" fmla="*/ 0 h 1084"/>
                <a:gd name="connsiteX0" fmla="*/ 5266 w 10000"/>
                <a:gd name="connsiteY0" fmla="*/ 0 h 10000"/>
                <a:gd name="connsiteX1" fmla="*/ 10000 w 10000"/>
                <a:gd name="connsiteY1" fmla="*/ 821 h 10000"/>
                <a:gd name="connsiteX2" fmla="*/ 4226 w 10000"/>
                <a:gd name="connsiteY2" fmla="*/ 10000 h 10000"/>
                <a:gd name="connsiteX3" fmla="*/ 0 w 10000"/>
                <a:gd name="connsiteY3" fmla="*/ 9059 h 10000"/>
                <a:gd name="connsiteX4" fmla="*/ 5266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266" y="0"/>
                  </a:moveTo>
                  <a:lnTo>
                    <a:pt x="10000" y="821"/>
                  </a:lnTo>
                  <a:lnTo>
                    <a:pt x="4226" y="10000"/>
                  </a:lnTo>
                  <a:lnTo>
                    <a:pt x="0" y="9059"/>
                  </a:lnTo>
                  <a:lnTo>
                    <a:pt x="5266"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19" name="Freeform 18"/>
            <p:cNvSpPr>
              <a:spLocks/>
            </p:cNvSpPr>
            <p:nvPr/>
          </p:nvSpPr>
          <p:spPr bwMode="auto">
            <a:xfrm>
              <a:off x="-845377" y="1884505"/>
              <a:ext cx="3515552" cy="2997057"/>
            </a:xfrm>
            <a:custGeom>
              <a:avLst/>
              <a:gdLst>
                <a:gd name="T0" fmla="*/ 0 w 1682"/>
                <a:gd name="T1" fmla="*/ 0 h 1718"/>
                <a:gd name="T2" fmla="*/ 1682 w 1682"/>
                <a:gd name="T3" fmla="*/ 629 h 1718"/>
                <a:gd name="T4" fmla="*/ 1308 w 1682"/>
                <a:gd name="T5" fmla="*/ 1718 h 1718"/>
                <a:gd name="T6" fmla="*/ 0 w 1682"/>
                <a:gd name="T7" fmla="*/ 1326 h 1718"/>
                <a:gd name="T8" fmla="*/ 0 w 1682"/>
                <a:gd name="T9" fmla="*/ 0 h 1718"/>
                <a:gd name="connsiteX0" fmla="*/ 0 w 13166"/>
                <a:gd name="connsiteY0" fmla="*/ 0 h 10989"/>
                <a:gd name="connsiteX1" fmla="*/ 13166 w 13166"/>
                <a:gd name="connsiteY1" fmla="*/ 4650 h 10989"/>
                <a:gd name="connsiteX2" fmla="*/ 10942 w 13166"/>
                <a:gd name="connsiteY2" fmla="*/ 10989 h 10989"/>
                <a:gd name="connsiteX3" fmla="*/ 3166 w 13166"/>
                <a:gd name="connsiteY3" fmla="*/ 8707 h 10989"/>
                <a:gd name="connsiteX4" fmla="*/ 0 w 13166"/>
                <a:gd name="connsiteY4" fmla="*/ 0 h 10989"/>
                <a:gd name="connsiteX0" fmla="*/ 0 w 13166"/>
                <a:gd name="connsiteY0" fmla="*/ 0 h 10989"/>
                <a:gd name="connsiteX1" fmla="*/ 13166 w 13166"/>
                <a:gd name="connsiteY1" fmla="*/ 4650 h 10989"/>
                <a:gd name="connsiteX2" fmla="*/ 10942 w 13166"/>
                <a:gd name="connsiteY2" fmla="*/ 10989 h 10989"/>
                <a:gd name="connsiteX3" fmla="*/ 68 w 13166"/>
                <a:gd name="connsiteY3" fmla="*/ 8179 h 10989"/>
                <a:gd name="connsiteX4" fmla="*/ 0 w 13166"/>
                <a:gd name="connsiteY4" fmla="*/ 0 h 1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 h="10989">
                  <a:moveTo>
                    <a:pt x="0" y="0"/>
                  </a:moveTo>
                  <a:lnTo>
                    <a:pt x="13166" y="4650"/>
                  </a:lnTo>
                  <a:lnTo>
                    <a:pt x="10942" y="10989"/>
                  </a:lnTo>
                  <a:lnTo>
                    <a:pt x="68" y="8179"/>
                  </a:lnTo>
                  <a:cubicBezTo>
                    <a:pt x="45" y="5453"/>
                    <a:pt x="23" y="2726"/>
                    <a:pt x="0" y="0"/>
                  </a:cubicBezTo>
                  <a:close/>
                </a:path>
              </a:pathLst>
            </a:custGeom>
            <a:solidFill>
              <a:schemeClr val="accent3">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0" name="Freeform 19"/>
            <p:cNvSpPr>
              <a:spLocks/>
            </p:cNvSpPr>
            <p:nvPr/>
          </p:nvSpPr>
          <p:spPr bwMode="auto">
            <a:xfrm>
              <a:off x="4654550" y="5308600"/>
              <a:ext cx="715963" cy="725488"/>
            </a:xfrm>
            <a:custGeom>
              <a:avLst/>
              <a:gdLst>
                <a:gd name="T0" fmla="*/ 144 w 451"/>
                <a:gd name="T1" fmla="*/ 0 h 457"/>
                <a:gd name="T2" fmla="*/ 184 w 451"/>
                <a:gd name="T3" fmla="*/ 0 h 457"/>
                <a:gd name="T4" fmla="*/ 223 w 451"/>
                <a:gd name="T5" fmla="*/ 9 h 457"/>
                <a:gd name="T6" fmla="*/ 259 w 451"/>
                <a:gd name="T7" fmla="*/ 25 h 457"/>
                <a:gd name="T8" fmla="*/ 292 w 451"/>
                <a:gd name="T9" fmla="*/ 48 h 457"/>
                <a:gd name="T10" fmla="*/ 322 w 451"/>
                <a:gd name="T11" fmla="*/ 73 h 457"/>
                <a:gd name="T12" fmla="*/ 351 w 451"/>
                <a:gd name="T13" fmla="*/ 102 h 457"/>
                <a:gd name="T14" fmla="*/ 378 w 451"/>
                <a:gd name="T15" fmla="*/ 132 h 457"/>
                <a:gd name="T16" fmla="*/ 399 w 451"/>
                <a:gd name="T17" fmla="*/ 159 h 457"/>
                <a:gd name="T18" fmla="*/ 418 w 451"/>
                <a:gd name="T19" fmla="*/ 186 h 457"/>
                <a:gd name="T20" fmla="*/ 432 w 451"/>
                <a:gd name="T21" fmla="*/ 209 h 457"/>
                <a:gd name="T22" fmla="*/ 447 w 451"/>
                <a:gd name="T23" fmla="*/ 242 h 457"/>
                <a:gd name="T24" fmla="*/ 451 w 451"/>
                <a:gd name="T25" fmla="*/ 276 h 457"/>
                <a:gd name="T26" fmla="*/ 449 w 451"/>
                <a:gd name="T27" fmla="*/ 311 h 457"/>
                <a:gd name="T28" fmla="*/ 440 w 451"/>
                <a:gd name="T29" fmla="*/ 344 h 457"/>
                <a:gd name="T30" fmla="*/ 426 w 451"/>
                <a:gd name="T31" fmla="*/ 372 h 457"/>
                <a:gd name="T32" fmla="*/ 409 w 451"/>
                <a:gd name="T33" fmla="*/ 397 h 457"/>
                <a:gd name="T34" fmla="*/ 392 w 451"/>
                <a:gd name="T35" fmla="*/ 417 h 457"/>
                <a:gd name="T36" fmla="*/ 361 w 451"/>
                <a:gd name="T37" fmla="*/ 436 h 457"/>
                <a:gd name="T38" fmla="*/ 328 w 451"/>
                <a:gd name="T39" fmla="*/ 447 h 457"/>
                <a:gd name="T40" fmla="*/ 294 w 451"/>
                <a:gd name="T41" fmla="*/ 453 h 457"/>
                <a:gd name="T42" fmla="*/ 261 w 451"/>
                <a:gd name="T43" fmla="*/ 455 h 457"/>
                <a:gd name="T44" fmla="*/ 234 w 451"/>
                <a:gd name="T45" fmla="*/ 457 h 457"/>
                <a:gd name="T46" fmla="*/ 219 w 451"/>
                <a:gd name="T47" fmla="*/ 453 h 457"/>
                <a:gd name="T48" fmla="*/ 200 w 451"/>
                <a:gd name="T49" fmla="*/ 444 h 457"/>
                <a:gd name="T50" fmla="*/ 176 w 451"/>
                <a:gd name="T51" fmla="*/ 428 h 457"/>
                <a:gd name="T52" fmla="*/ 152 w 451"/>
                <a:gd name="T53" fmla="*/ 409 h 457"/>
                <a:gd name="T54" fmla="*/ 125 w 451"/>
                <a:gd name="T55" fmla="*/ 386 h 457"/>
                <a:gd name="T56" fmla="*/ 98 w 451"/>
                <a:gd name="T57" fmla="*/ 359 h 457"/>
                <a:gd name="T58" fmla="*/ 71 w 451"/>
                <a:gd name="T59" fmla="*/ 328 h 457"/>
                <a:gd name="T60" fmla="*/ 48 w 451"/>
                <a:gd name="T61" fmla="*/ 298 h 457"/>
                <a:gd name="T62" fmla="*/ 27 w 451"/>
                <a:gd name="T63" fmla="*/ 263 h 457"/>
                <a:gd name="T64" fmla="*/ 11 w 451"/>
                <a:gd name="T65" fmla="*/ 230 h 457"/>
                <a:gd name="T66" fmla="*/ 4 w 451"/>
                <a:gd name="T67" fmla="*/ 196 h 457"/>
                <a:gd name="T68" fmla="*/ 0 w 451"/>
                <a:gd name="T69" fmla="*/ 155 h 457"/>
                <a:gd name="T70" fmla="*/ 8 w 451"/>
                <a:gd name="T71" fmla="*/ 121 h 457"/>
                <a:gd name="T72" fmla="*/ 19 w 451"/>
                <a:gd name="T73" fmla="*/ 92 h 457"/>
                <a:gd name="T74" fmla="*/ 36 w 451"/>
                <a:gd name="T75" fmla="*/ 67 h 457"/>
                <a:gd name="T76" fmla="*/ 54 w 451"/>
                <a:gd name="T77" fmla="*/ 46 h 457"/>
                <a:gd name="T78" fmla="*/ 73 w 451"/>
                <a:gd name="T79" fmla="*/ 29 h 457"/>
                <a:gd name="T80" fmla="*/ 88 w 451"/>
                <a:gd name="T81" fmla="*/ 17 h 457"/>
                <a:gd name="T82" fmla="*/ 100 w 451"/>
                <a:gd name="T83" fmla="*/ 11 h 457"/>
                <a:gd name="T84" fmla="*/ 104 w 451"/>
                <a:gd name="T85" fmla="*/ 9 h 457"/>
                <a:gd name="T86" fmla="*/ 144 w 451"/>
                <a:gd name="T87"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1" h="457">
                  <a:moveTo>
                    <a:pt x="144" y="0"/>
                  </a:moveTo>
                  <a:lnTo>
                    <a:pt x="184" y="0"/>
                  </a:lnTo>
                  <a:lnTo>
                    <a:pt x="223" y="9"/>
                  </a:lnTo>
                  <a:lnTo>
                    <a:pt x="259" y="25"/>
                  </a:lnTo>
                  <a:lnTo>
                    <a:pt x="292" y="48"/>
                  </a:lnTo>
                  <a:lnTo>
                    <a:pt x="322" y="73"/>
                  </a:lnTo>
                  <a:lnTo>
                    <a:pt x="351" y="102"/>
                  </a:lnTo>
                  <a:lnTo>
                    <a:pt x="378" y="132"/>
                  </a:lnTo>
                  <a:lnTo>
                    <a:pt x="399" y="159"/>
                  </a:lnTo>
                  <a:lnTo>
                    <a:pt x="418" y="186"/>
                  </a:lnTo>
                  <a:lnTo>
                    <a:pt x="432" y="209"/>
                  </a:lnTo>
                  <a:lnTo>
                    <a:pt x="447" y="242"/>
                  </a:lnTo>
                  <a:lnTo>
                    <a:pt x="451" y="276"/>
                  </a:lnTo>
                  <a:lnTo>
                    <a:pt x="449" y="311"/>
                  </a:lnTo>
                  <a:lnTo>
                    <a:pt x="440" y="344"/>
                  </a:lnTo>
                  <a:lnTo>
                    <a:pt x="426" y="372"/>
                  </a:lnTo>
                  <a:lnTo>
                    <a:pt x="409" y="397"/>
                  </a:lnTo>
                  <a:lnTo>
                    <a:pt x="392" y="417"/>
                  </a:lnTo>
                  <a:lnTo>
                    <a:pt x="361" y="436"/>
                  </a:lnTo>
                  <a:lnTo>
                    <a:pt x="328" y="447"/>
                  </a:lnTo>
                  <a:lnTo>
                    <a:pt x="294" y="453"/>
                  </a:lnTo>
                  <a:lnTo>
                    <a:pt x="261" y="455"/>
                  </a:lnTo>
                  <a:lnTo>
                    <a:pt x="234" y="457"/>
                  </a:lnTo>
                  <a:lnTo>
                    <a:pt x="219" y="453"/>
                  </a:lnTo>
                  <a:lnTo>
                    <a:pt x="200" y="444"/>
                  </a:lnTo>
                  <a:lnTo>
                    <a:pt x="176" y="428"/>
                  </a:lnTo>
                  <a:lnTo>
                    <a:pt x="152" y="409"/>
                  </a:lnTo>
                  <a:lnTo>
                    <a:pt x="125" y="386"/>
                  </a:lnTo>
                  <a:lnTo>
                    <a:pt x="98" y="359"/>
                  </a:lnTo>
                  <a:lnTo>
                    <a:pt x="71" y="328"/>
                  </a:lnTo>
                  <a:lnTo>
                    <a:pt x="48" y="298"/>
                  </a:lnTo>
                  <a:lnTo>
                    <a:pt x="27" y="263"/>
                  </a:lnTo>
                  <a:lnTo>
                    <a:pt x="11" y="230"/>
                  </a:lnTo>
                  <a:lnTo>
                    <a:pt x="4" y="196"/>
                  </a:lnTo>
                  <a:lnTo>
                    <a:pt x="0" y="155"/>
                  </a:lnTo>
                  <a:lnTo>
                    <a:pt x="8" y="121"/>
                  </a:lnTo>
                  <a:lnTo>
                    <a:pt x="19" y="92"/>
                  </a:lnTo>
                  <a:lnTo>
                    <a:pt x="36" y="67"/>
                  </a:lnTo>
                  <a:lnTo>
                    <a:pt x="54" y="46"/>
                  </a:lnTo>
                  <a:lnTo>
                    <a:pt x="73" y="29"/>
                  </a:lnTo>
                  <a:lnTo>
                    <a:pt x="88" y="17"/>
                  </a:lnTo>
                  <a:lnTo>
                    <a:pt x="100" y="11"/>
                  </a:lnTo>
                  <a:lnTo>
                    <a:pt x="104" y="9"/>
                  </a:lnTo>
                  <a:lnTo>
                    <a:pt x="14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1" name="Freeform 20"/>
            <p:cNvSpPr>
              <a:spLocks/>
            </p:cNvSpPr>
            <p:nvPr/>
          </p:nvSpPr>
          <p:spPr bwMode="auto">
            <a:xfrm>
              <a:off x="4764088" y="5384800"/>
              <a:ext cx="454025" cy="466725"/>
            </a:xfrm>
            <a:custGeom>
              <a:avLst/>
              <a:gdLst>
                <a:gd name="T0" fmla="*/ 127 w 286"/>
                <a:gd name="T1" fmla="*/ 0 h 294"/>
                <a:gd name="T2" fmla="*/ 148 w 286"/>
                <a:gd name="T3" fmla="*/ 6 h 294"/>
                <a:gd name="T4" fmla="*/ 171 w 286"/>
                <a:gd name="T5" fmla="*/ 17 h 294"/>
                <a:gd name="T6" fmla="*/ 196 w 286"/>
                <a:gd name="T7" fmla="*/ 36 h 294"/>
                <a:gd name="T8" fmla="*/ 217 w 286"/>
                <a:gd name="T9" fmla="*/ 57 h 294"/>
                <a:gd name="T10" fmla="*/ 238 w 286"/>
                <a:gd name="T11" fmla="*/ 79 h 294"/>
                <a:gd name="T12" fmla="*/ 255 w 286"/>
                <a:gd name="T13" fmla="*/ 102 h 294"/>
                <a:gd name="T14" fmla="*/ 269 w 286"/>
                <a:gd name="T15" fmla="*/ 123 h 294"/>
                <a:gd name="T16" fmla="*/ 278 w 286"/>
                <a:gd name="T17" fmla="*/ 140 h 294"/>
                <a:gd name="T18" fmla="*/ 284 w 286"/>
                <a:gd name="T19" fmla="*/ 154 h 294"/>
                <a:gd name="T20" fmla="*/ 286 w 286"/>
                <a:gd name="T21" fmla="*/ 171 h 294"/>
                <a:gd name="T22" fmla="*/ 284 w 286"/>
                <a:gd name="T23" fmla="*/ 192 h 294"/>
                <a:gd name="T24" fmla="*/ 276 w 286"/>
                <a:gd name="T25" fmla="*/ 215 h 294"/>
                <a:gd name="T26" fmla="*/ 265 w 286"/>
                <a:gd name="T27" fmla="*/ 238 h 294"/>
                <a:gd name="T28" fmla="*/ 248 w 286"/>
                <a:gd name="T29" fmla="*/ 259 h 294"/>
                <a:gd name="T30" fmla="*/ 228 w 286"/>
                <a:gd name="T31" fmla="*/ 273 h 294"/>
                <a:gd name="T32" fmla="*/ 203 w 286"/>
                <a:gd name="T33" fmla="*/ 286 h 294"/>
                <a:gd name="T34" fmla="*/ 177 w 286"/>
                <a:gd name="T35" fmla="*/ 294 h 294"/>
                <a:gd name="T36" fmla="*/ 150 w 286"/>
                <a:gd name="T37" fmla="*/ 294 h 294"/>
                <a:gd name="T38" fmla="*/ 121 w 286"/>
                <a:gd name="T39" fmla="*/ 288 h 294"/>
                <a:gd name="T40" fmla="*/ 94 w 286"/>
                <a:gd name="T41" fmla="*/ 271 h 294"/>
                <a:gd name="T42" fmla="*/ 79 w 286"/>
                <a:gd name="T43" fmla="*/ 257 h 294"/>
                <a:gd name="T44" fmla="*/ 61 w 286"/>
                <a:gd name="T45" fmla="*/ 242 h 294"/>
                <a:gd name="T46" fmla="*/ 44 w 286"/>
                <a:gd name="T47" fmla="*/ 225 h 294"/>
                <a:gd name="T48" fmla="*/ 27 w 286"/>
                <a:gd name="T49" fmla="*/ 205 h 294"/>
                <a:gd name="T50" fmla="*/ 13 w 286"/>
                <a:gd name="T51" fmla="*/ 184 h 294"/>
                <a:gd name="T52" fmla="*/ 4 w 286"/>
                <a:gd name="T53" fmla="*/ 163 h 294"/>
                <a:gd name="T54" fmla="*/ 0 w 286"/>
                <a:gd name="T55" fmla="*/ 138 h 294"/>
                <a:gd name="T56" fmla="*/ 2 w 286"/>
                <a:gd name="T57" fmla="*/ 111 h 294"/>
                <a:gd name="T58" fmla="*/ 13 w 286"/>
                <a:gd name="T59" fmla="*/ 81 h 294"/>
                <a:gd name="T60" fmla="*/ 31 w 286"/>
                <a:gd name="T61" fmla="*/ 50 h 294"/>
                <a:gd name="T62" fmla="*/ 35 w 286"/>
                <a:gd name="T63" fmla="*/ 46 h 294"/>
                <a:gd name="T64" fmla="*/ 42 w 286"/>
                <a:gd name="T65" fmla="*/ 40 h 294"/>
                <a:gd name="T66" fmla="*/ 54 w 286"/>
                <a:gd name="T67" fmla="*/ 31 h 294"/>
                <a:gd name="T68" fmla="*/ 69 w 286"/>
                <a:gd name="T69" fmla="*/ 19 h 294"/>
                <a:gd name="T70" fmla="*/ 88 w 286"/>
                <a:gd name="T71" fmla="*/ 9 h 294"/>
                <a:gd name="T72" fmla="*/ 107 w 286"/>
                <a:gd name="T73" fmla="*/ 2 h 294"/>
                <a:gd name="T74" fmla="*/ 127 w 286"/>
                <a:gd name="T75"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6" h="294">
                  <a:moveTo>
                    <a:pt x="127" y="0"/>
                  </a:moveTo>
                  <a:lnTo>
                    <a:pt x="148" y="6"/>
                  </a:lnTo>
                  <a:lnTo>
                    <a:pt x="171" y="17"/>
                  </a:lnTo>
                  <a:lnTo>
                    <a:pt x="196" y="36"/>
                  </a:lnTo>
                  <a:lnTo>
                    <a:pt x="217" y="57"/>
                  </a:lnTo>
                  <a:lnTo>
                    <a:pt x="238" y="79"/>
                  </a:lnTo>
                  <a:lnTo>
                    <a:pt x="255" y="102"/>
                  </a:lnTo>
                  <a:lnTo>
                    <a:pt x="269" y="123"/>
                  </a:lnTo>
                  <a:lnTo>
                    <a:pt x="278" y="140"/>
                  </a:lnTo>
                  <a:lnTo>
                    <a:pt x="284" y="154"/>
                  </a:lnTo>
                  <a:lnTo>
                    <a:pt x="286" y="171"/>
                  </a:lnTo>
                  <a:lnTo>
                    <a:pt x="284" y="192"/>
                  </a:lnTo>
                  <a:lnTo>
                    <a:pt x="276" y="215"/>
                  </a:lnTo>
                  <a:lnTo>
                    <a:pt x="265" y="238"/>
                  </a:lnTo>
                  <a:lnTo>
                    <a:pt x="248" y="259"/>
                  </a:lnTo>
                  <a:lnTo>
                    <a:pt x="228" y="273"/>
                  </a:lnTo>
                  <a:lnTo>
                    <a:pt x="203" y="286"/>
                  </a:lnTo>
                  <a:lnTo>
                    <a:pt x="177" y="294"/>
                  </a:lnTo>
                  <a:lnTo>
                    <a:pt x="150" y="294"/>
                  </a:lnTo>
                  <a:lnTo>
                    <a:pt x="121" y="288"/>
                  </a:lnTo>
                  <a:lnTo>
                    <a:pt x="94" y="271"/>
                  </a:lnTo>
                  <a:lnTo>
                    <a:pt x="79" y="257"/>
                  </a:lnTo>
                  <a:lnTo>
                    <a:pt x="61" y="242"/>
                  </a:lnTo>
                  <a:lnTo>
                    <a:pt x="44" y="225"/>
                  </a:lnTo>
                  <a:lnTo>
                    <a:pt x="27" y="205"/>
                  </a:lnTo>
                  <a:lnTo>
                    <a:pt x="13" y="184"/>
                  </a:lnTo>
                  <a:lnTo>
                    <a:pt x="4" y="163"/>
                  </a:lnTo>
                  <a:lnTo>
                    <a:pt x="0" y="138"/>
                  </a:lnTo>
                  <a:lnTo>
                    <a:pt x="2" y="111"/>
                  </a:lnTo>
                  <a:lnTo>
                    <a:pt x="13" y="81"/>
                  </a:lnTo>
                  <a:lnTo>
                    <a:pt x="31" y="50"/>
                  </a:lnTo>
                  <a:lnTo>
                    <a:pt x="35" y="46"/>
                  </a:lnTo>
                  <a:lnTo>
                    <a:pt x="42" y="40"/>
                  </a:lnTo>
                  <a:lnTo>
                    <a:pt x="54" y="31"/>
                  </a:lnTo>
                  <a:lnTo>
                    <a:pt x="69" y="19"/>
                  </a:lnTo>
                  <a:lnTo>
                    <a:pt x="88" y="9"/>
                  </a:lnTo>
                  <a:lnTo>
                    <a:pt x="107" y="2"/>
                  </a:lnTo>
                  <a:lnTo>
                    <a:pt x="127" y="0"/>
                  </a:lnTo>
                  <a:close/>
                </a:path>
              </a:pathLst>
            </a:custGeom>
            <a:solidFill>
              <a:schemeClr val="accent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2" name="Freeform 21"/>
            <p:cNvSpPr>
              <a:spLocks/>
            </p:cNvSpPr>
            <p:nvPr/>
          </p:nvSpPr>
          <p:spPr bwMode="auto">
            <a:xfrm>
              <a:off x="8439150" y="3971925"/>
              <a:ext cx="187325" cy="187325"/>
            </a:xfrm>
            <a:custGeom>
              <a:avLst/>
              <a:gdLst>
                <a:gd name="T0" fmla="*/ 60 w 118"/>
                <a:gd name="T1" fmla="*/ 0 h 118"/>
                <a:gd name="T2" fmla="*/ 83 w 118"/>
                <a:gd name="T3" fmla="*/ 6 h 118"/>
                <a:gd name="T4" fmla="*/ 102 w 118"/>
                <a:gd name="T5" fmla="*/ 20 h 118"/>
                <a:gd name="T6" fmla="*/ 114 w 118"/>
                <a:gd name="T7" fmla="*/ 39 h 118"/>
                <a:gd name="T8" fmla="*/ 118 w 118"/>
                <a:gd name="T9" fmla="*/ 62 h 118"/>
                <a:gd name="T10" fmla="*/ 112 w 118"/>
                <a:gd name="T11" fmla="*/ 85 h 118"/>
                <a:gd name="T12" fmla="*/ 98 w 118"/>
                <a:gd name="T13" fmla="*/ 102 h 118"/>
                <a:gd name="T14" fmla="*/ 79 w 118"/>
                <a:gd name="T15" fmla="*/ 114 h 118"/>
                <a:gd name="T16" fmla="*/ 56 w 118"/>
                <a:gd name="T17" fmla="*/ 118 h 118"/>
                <a:gd name="T18" fmla="*/ 33 w 118"/>
                <a:gd name="T19" fmla="*/ 112 h 118"/>
                <a:gd name="T20" fmla="*/ 16 w 118"/>
                <a:gd name="T21" fmla="*/ 100 h 118"/>
                <a:gd name="T22" fmla="*/ 4 w 118"/>
                <a:gd name="T23" fmla="*/ 81 h 118"/>
                <a:gd name="T24" fmla="*/ 0 w 118"/>
                <a:gd name="T25" fmla="*/ 58 h 118"/>
                <a:gd name="T26" fmla="*/ 6 w 118"/>
                <a:gd name="T27" fmla="*/ 35 h 118"/>
                <a:gd name="T28" fmla="*/ 18 w 118"/>
                <a:gd name="T29" fmla="*/ 16 h 118"/>
                <a:gd name="T30" fmla="*/ 37 w 118"/>
                <a:gd name="T31" fmla="*/ 4 h 118"/>
                <a:gd name="T32" fmla="*/ 60 w 118"/>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118">
                  <a:moveTo>
                    <a:pt x="60" y="0"/>
                  </a:moveTo>
                  <a:lnTo>
                    <a:pt x="83" y="6"/>
                  </a:lnTo>
                  <a:lnTo>
                    <a:pt x="102" y="20"/>
                  </a:lnTo>
                  <a:lnTo>
                    <a:pt x="114" y="39"/>
                  </a:lnTo>
                  <a:lnTo>
                    <a:pt x="118" y="62"/>
                  </a:lnTo>
                  <a:lnTo>
                    <a:pt x="112" y="85"/>
                  </a:lnTo>
                  <a:lnTo>
                    <a:pt x="98" y="102"/>
                  </a:lnTo>
                  <a:lnTo>
                    <a:pt x="79" y="114"/>
                  </a:lnTo>
                  <a:lnTo>
                    <a:pt x="56" y="118"/>
                  </a:lnTo>
                  <a:lnTo>
                    <a:pt x="33" y="112"/>
                  </a:lnTo>
                  <a:lnTo>
                    <a:pt x="16" y="100"/>
                  </a:lnTo>
                  <a:lnTo>
                    <a:pt x="4" y="81"/>
                  </a:lnTo>
                  <a:lnTo>
                    <a:pt x="0" y="58"/>
                  </a:lnTo>
                  <a:lnTo>
                    <a:pt x="6" y="35"/>
                  </a:lnTo>
                  <a:lnTo>
                    <a:pt x="18" y="16"/>
                  </a:lnTo>
                  <a:lnTo>
                    <a:pt x="37" y="4"/>
                  </a:lnTo>
                  <a:lnTo>
                    <a:pt x="60" y="0"/>
                  </a:lnTo>
                  <a:close/>
                </a:path>
              </a:pathLst>
            </a:custGeom>
            <a:solidFill>
              <a:srgbClr val="E6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3" name="Freeform 22"/>
            <p:cNvSpPr>
              <a:spLocks/>
            </p:cNvSpPr>
            <p:nvPr/>
          </p:nvSpPr>
          <p:spPr bwMode="auto">
            <a:xfrm>
              <a:off x="8699500" y="3927475"/>
              <a:ext cx="185738" cy="188913"/>
            </a:xfrm>
            <a:custGeom>
              <a:avLst/>
              <a:gdLst>
                <a:gd name="T0" fmla="*/ 61 w 117"/>
                <a:gd name="T1" fmla="*/ 0 h 119"/>
                <a:gd name="T2" fmla="*/ 84 w 117"/>
                <a:gd name="T3" fmla="*/ 5 h 119"/>
                <a:gd name="T4" fmla="*/ 101 w 117"/>
                <a:gd name="T5" fmla="*/ 19 h 119"/>
                <a:gd name="T6" fmla="*/ 113 w 117"/>
                <a:gd name="T7" fmla="*/ 38 h 119"/>
                <a:gd name="T8" fmla="*/ 117 w 117"/>
                <a:gd name="T9" fmla="*/ 61 h 119"/>
                <a:gd name="T10" fmla="*/ 111 w 117"/>
                <a:gd name="T11" fmla="*/ 84 h 119"/>
                <a:gd name="T12" fmla="*/ 100 w 117"/>
                <a:gd name="T13" fmla="*/ 101 h 119"/>
                <a:gd name="T14" fmla="*/ 80 w 117"/>
                <a:gd name="T15" fmla="*/ 115 h 119"/>
                <a:gd name="T16" fmla="*/ 57 w 117"/>
                <a:gd name="T17" fmla="*/ 119 h 119"/>
                <a:gd name="T18" fmla="*/ 34 w 117"/>
                <a:gd name="T19" fmla="*/ 113 h 119"/>
                <a:gd name="T20" fmla="*/ 15 w 117"/>
                <a:gd name="T21" fmla="*/ 99 h 119"/>
                <a:gd name="T22" fmla="*/ 4 w 117"/>
                <a:gd name="T23" fmla="*/ 80 h 119"/>
                <a:gd name="T24" fmla="*/ 0 w 117"/>
                <a:gd name="T25" fmla="*/ 57 h 119"/>
                <a:gd name="T26" fmla="*/ 5 w 117"/>
                <a:gd name="T27" fmla="*/ 34 h 119"/>
                <a:gd name="T28" fmla="*/ 19 w 117"/>
                <a:gd name="T29" fmla="*/ 17 h 119"/>
                <a:gd name="T30" fmla="*/ 38 w 117"/>
                <a:gd name="T31" fmla="*/ 3 h 119"/>
                <a:gd name="T32" fmla="*/ 61 w 117"/>
                <a:gd name="T3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9">
                  <a:moveTo>
                    <a:pt x="61" y="0"/>
                  </a:moveTo>
                  <a:lnTo>
                    <a:pt x="84" y="5"/>
                  </a:lnTo>
                  <a:lnTo>
                    <a:pt x="101" y="19"/>
                  </a:lnTo>
                  <a:lnTo>
                    <a:pt x="113" y="38"/>
                  </a:lnTo>
                  <a:lnTo>
                    <a:pt x="117" y="61"/>
                  </a:lnTo>
                  <a:lnTo>
                    <a:pt x="111" y="84"/>
                  </a:lnTo>
                  <a:lnTo>
                    <a:pt x="100" y="101"/>
                  </a:lnTo>
                  <a:lnTo>
                    <a:pt x="80" y="115"/>
                  </a:lnTo>
                  <a:lnTo>
                    <a:pt x="57" y="119"/>
                  </a:lnTo>
                  <a:lnTo>
                    <a:pt x="34" y="113"/>
                  </a:lnTo>
                  <a:lnTo>
                    <a:pt x="15" y="99"/>
                  </a:lnTo>
                  <a:lnTo>
                    <a:pt x="4" y="80"/>
                  </a:lnTo>
                  <a:lnTo>
                    <a:pt x="0" y="57"/>
                  </a:lnTo>
                  <a:lnTo>
                    <a:pt x="5" y="34"/>
                  </a:lnTo>
                  <a:lnTo>
                    <a:pt x="19" y="17"/>
                  </a:lnTo>
                  <a:lnTo>
                    <a:pt x="38" y="3"/>
                  </a:lnTo>
                  <a:lnTo>
                    <a:pt x="61" y="0"/>
                  </a:lnTo>
                  <a:close/>
                </a:path>
              </a:pathLst>
            </a:custGeom>
            <a:solidFill>
              <a:srgbClr val="E6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4" name="Freeform 23"/>
            <p:cNvSpPr>
              <a:spLocks/>
            </p:cNvSpPr>
            <p:nvPr/>
          </p:nvSpPr>
          <p:spPr bwMode="auto">
            <a:xfrm>
              <a:off x="1689100" y="4359275"/>
              <a:ext cx="185738" cy="188913"/>
            </a:xfrm>
            <a:custGeom>
              <a:avLst/>
              <a:gdLst>
                <a:gd name="T0" fmla="*/ 61 w 117"/>
                <a:gd name="T1" fmla="*/ 0 h 119"/>
                <a:gd name="T2" fmla="*/ 84 w 117"/>
                <a:gd name="T3" fmla="*/ 6 h 119"/>
                <a:gd name="T4" fmla="*/ 101 w 117"/>
                <a:gd name="T5" fmla="*/ 22 h 119"/>
                <a:gd name="T6" fmla="*/ 113 w 117"/>
                <a:gd name="T7" fmla="*/ 41 h 119"/>
                <a:gd name="T8" fmla="*/ 117 w 117"/>
                <a:gd name="T9" fmla="*/ 64 h 119"/>
                <a:gd name="T10" fmla="*/ 111 w 117"/>
                <a:gd name="T11" fmla="*/ 85 h 119"/>
                <a:gd name="T12" fmla="*/ 98 w 117"/>
                <a:gd name="T13" fmla="*/ 104 h 119"/>
                <a:gd name="T14" fmla="*/ 78 w 117"/>
                <a:gd name="T15" fmla="*/ 116 h 119"/>
                <a:gd name="T16" fmla="*/ 55 w 117"/>
                <a:gd name="T17" fmla="*/ 119 h 119"/>
                <a:gd name="T18" fmla="*/ 32 w 117"/>
                <a:gd name="T19" fmla="*/ 114 h 119"/>
                <a:gd name="T20" fmla="*/ 15 w 117"/>
                <a:gd name="T21" fmla="*/ 98 h 119"/>
                <a:gd name="T22" fmla="*/ 4 w 117"/>
                <a:gd name="T23" fmla="*/ 79 h 119"/>
                <a:gd name="T24" fmla="*/ 0 w 117"/>
                <a:gd name="T25" fmla="*/ 56 h 119"/>
                <a:gd name="T26" fmla="*/ 5 w 117"/>
                <a:gd name="T27" fmla="*/ 35 h 119"/>
                <a:gd name="T28" fmla="*/ 19 w 117"/>
                <a:gd name="T29" fmla="*/ 16 h 119"/>
                <a:gd name="T30" fmla="*/ 38 w 117"/>
                <a:gd name="T31" fmla="*/ 4 h 119"/>
                <a:gd name="T32" fmla="*/ 61 w 117"/>
                <a:gd name="T3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9">
                  <a:moveTo>
                    <a:pt x="61" y="0"/>
                  </a:moveTo>
                  <a:lnTo>
                    <a:pt x="84" y="6"/>
                  </a:lnTo>
                  <a:lnTo>
                    <a:pt x="101" y="22"/>
                  </a:lnTo>
                  <a:lnTo>
                    <a:pt x="113" y="41"/>
                  </a:lnTo>
                  <a:lnTo>
                    <a:pt x="117" y="64"/>
                  </a:lnTo>
                  <a:lnTo>
                    <a:pt x="111" y="85"/>
                  </a:lnTo>
                  <a:lnTo>
                    <a:pt x="98" y="104"/>
                  </a:lnTo>
                  <a:lnTo>
                    <a:pt x="78" y="116"/>
                  </a:lnTo>
                  <a:lnTo>
                    <a:pt x="55" y="119"/>
                  </a:lnTo>
                  <a:lnTo>
                    <a:pt x="32" y="114"/>
                  </a:lnTo>
                  <a:lnTo>
                    <a:pt x="15" y="98"/>
                  </a:lnTo>
                  <a:lnTo>
                    <a:pt x="4" y="79"/>
                  </a:lnTo>
                  <a:lnTo>
                    <a:pt x="0" y="56"/>
                  </a:lnTo>
                  <a:lnTo>
                    <a:pt x="5" y="35"/>
                  </a:lnTo>
                  <a:lnTo>
                    <a:pt x="19" y="16"/>
                  </a:lnTo>
                  <a:lnTo>
                    <a:pt x="38" y="4"/>
                  </a:lnTo>
                  <a:lnTo>
                    <a:pt x="61" y="0"/>
                  </a:lnTo>
                  <a:close/>
                </a:path>
              </a:pathLst>
            </a:custGeom>
            <a:solidFill>
              <a:srgbClr val="E6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5" name="Freeform 24"/>
            <p:cNvSpPr>
              <a:spLocks/>
            </p:cNvSpPr>
            <p:nvPr/>
          </p:nvSpPr>
          <p:spPr bwMode="auto">
            <a:xfrm>
              <a:off x="1431925" y="4292600"/>
              <a:ext cx="188913" cy="188913"/>
            </a:xfrm>
            <a:custGeom>
              <a:avLst/>
              <a:gdLst>
                <a:gd name="T0" fmla="*/ 64 w 119"/>
                <a:gd name="T1" fmla="*/ 0 h 119"/>
                <a:gd name="T2" fmla="*/ 85 w 119"/>
                <a:gd name="T3" fmla="*/ 6 h 119"/>
                <a:gd name="T4" fmla="*/ 104 w 119"/>
                <a:gd name="T5" fmla="*/ 19 h 119"/>
                <a:gd name="T6" fmla="*/ 116 w 119"/>
                <a:gd name="T7" fmla="*/ 40 h 119"/>
                <a:gd name="T8" fmla="*/ 119 w 119"/>
                <a:gd name="T9" fmla="*/ 64 h 119"/>
                <a:gd name="T10" fmla="*/ 114 w 119"/>
                <a:gd name="T11" fmla="*/ 85 h 119"/>
                <a:gd name="T12" fmla="*/ 98 w 119"/>
                <a:gd name="T13" fmla="*/ 104 h 119"/>
                <a:gd name="T14" fmla="*/ 79 w 119"/>
                <a:gd name="T15" fmla="*/ 115 h 119"/>
                <a:gd name="T16" fmla="*/ 56 w 119"/>
                <a:gd name="T17" fmla="*/ 119 h 119"/>
                <a:gd name="T18" fmla="*/ 35 w 119"/>
                <a:gd name="T19" fmla="*/ 113 h 119"/>
                <a:gd name="T20" fmla="*/ 16 w 119"/>
                <a:gd name="T21" fmla="*/ 98 h 119"/>
                <a:gd name="T22" fmla="*/ 4 w 119"/>
                <a:gd name="T23" fmla="*/ 79 h 119"/>
                <a:gd name="T24" fmla="*/ 0 w 119"/>
                <a:gd name="T25" fmla="*/ 56 h 119"/>
                <a:gd name="T26" fmla="*/ 6 w 119"/>
                <a:gd name="T27" fmla="*/ 35 h 119"/>
                <a:gd name="T28" fmla="*/ 22 w 119"/>
                <a:gd name="T29" fmla="*/ 15 h 119"/>
                <a:gd name="T30" fmla="*/ 41 w 119"/>
                <a:gd name="T31" fmla="*/ 4 h 119"/>
                <a:gd name="T32" fmla="*/ 64 w 119"/>
                <a:gd name="T3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19">
                  <a:moveTo>
                    <a:pt x="64" y="0"/>
                  </a:moveTo>
                  <a:lnTo>
                    <a:pt x="85" y="6"/>
                  </a:lnTo>
                  <a:lnTo>
                    <a:pt x="104" y="19"/>
                  </a:lnTo>
                  <a:lnTo>
                    <a:pt x="116" y="40"/>
                  </a:lnTo>
                  <a:lnTo>
                    <a:pt x="119" y="64"/>
                  </a:lnTo>
                  <a:lnTo>
                    <a:pt x="114" y="85"/>
                  </a:lnTo>
                  <a:lnTo>
                    <a:pt x="98" y="104"/>
                  </a:lnTo>
                  <a:lnTo>
                    <a:pt x="79" y="115"/>
                  </a:lnTo>
                  <a:lnTo>
                    <a:pt x="56" y="119"/>
                  </a:lnTo>
                  <a:lnTo>
                    <a:pt x="35" y="113"/>
                  </a:lnTo>
                  <a:lnTo>
                    <a:pt x="16" y="98"/>
                  </a:lnTo>
                  <a:lnTo>
                    <a:pt x="4" y="79"/>
                  </a:lnTo>
                  <a:lnTo>
                    <a:pt x="0" y="56"/>
                  </a:lnTo>
                  <a:lnTo>
                    <a:pt x="6" y="35"/>
                  </a:lnTo>
                  <a:lnTo>
                    <a:pt x="22" y="15"/>
                  </a:lnTo>
                  <a:lnTo>
                    <a:pt x="41" y="4"/>
                  </a:lnTo>
                  <a:lnTo>
                    <a:pt x="64" y="0"/>
                  </a:lnTo>
                  <a:close/>
                </a:path>
              </a:pathLst>
            </a:custGeom>
            <a:solidFill>
              <a:srgbClr val="E6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grpSp>
        <p:nvGrpSpPr>
          <p:cNvPr id="27" name="Group 26"/>
          <p:cNvGrpSpPr/>
          <p:nvPr/>
        </p:nvGrpSpPr>
        <p:grpSpPr>
          <a:xfrm>
            <a:off x="8910904" y="4803218"/>
            <a:ext cx="2442897" cy="1702783"/>
            <a:chOff x="3418006" y="1088902"/>
            <a:chExt cx="3090292" cy="2106250"/>
          </a:xfrm>
        </p:grpSpPr>
        <p:sp>
          <p:nvSpPr>
            <p:cNvPr id="28" name="Rectangle 27"/>
            <p:cNvSpPr/>
            <p:nvPr/>
          </p:nvSpPr>
          <p:spPr>
            <a:xfrm>
              <a:off x="3418006" y="1558130"/>
              <a:ext cx="3090031" cy="1637022"/>
            </a:xfrm>
            <a:prstGeom prst="rect">
              <a:avLst/>
            </a:prstGeom>
          </p:spPr>
          <p:txBody>
            <a:bodyPr wrap="square">
              <a:spAutoFit/>
            </a:bodyPr>
            <a:lstStyle/>
            <a:p>
              <a:pPr algn="ctr" defTabSz="1218987"/>
              <a:r>
                <a:rPr lang="en-US" sz="1600" dirty="0">
                  <a:solidFill>
                    <a:srgbClr val="292929"/>
                  </a:solidFill>
                  <a:latin typeface="source-serif-pro"/>
                </a:rPr>
                <a:t>Artificial intelligence is the simulation of human intelligence processes by machines, especially computer systems</a:t>
              </a:r>
              <a:endParaRPr lang="en-IN" sz="1600" dirty="0">
                <a:solidFill>
                  <a:srgbClr val="292929"/>
                </a:solidFill>
                <a:latin typeface="source-serif-pro"/>
              </a:endParaRPr>
            </a:p>
          </p:txBody>
        </p:sp>
        <p:sp>
          <p:nvSpPr>
            <p:cNvPr id="29" name="TextBox 28"/>
            <p:cNvSpPr txBox="1"/>
            <p:nvPr/>
          </p:nvSpPr>
          <p:spPr>
            <a:xfrm>
              <a:off x="3418006" y="1088902"/>
              <a:ext cx="3090292" cy="494915"/>
            </a:xfrm>
            <a:prstGeom prst="rect">
              <a:avLst/>
            </a:prstGeom>
            <a:noFill/>
          </p:spPr>
          <p:txBody>
            <a:bodyPr wrap="square" rtlCol="0">
              <a:spAutoFit/>
            </a:bodyPr>
            <a:lstStyle/>
            <a:p>
              <a:pPr algn="ctr" defTabSz="1218987"/>
              <a:r>
                <a:rPr lang="en-US" sz="2000" b="1" dirty="0">
                  <a:solidFill>
                    <a:prstClr val="black">
                      <a:lumMod val="75000"/>
                      <a:lumOff val="25000"/>
                    </a:prstClr>
                  </a:solidFill>
                  <a:latin typeface="Arial" pitchFamily="34" charset="0"/>
                  <a:cs typeface="Arial" pitchFamily="34" charset="0"/>
                </a:rPr>
                <a:t>AI</a:t>
              </a:r>
            </a:p>
          </p:txBody>
        </p:sp>
      </p:grpSp>
      <p:grpSp>
        <p:nvGrpSpPr>
          <p:cNvPr id="30" name="Group 29"/>
          <p:cNvGrpSpPr/>
          <p:nvPr/>
        </p:nvGrpSpPr>
        <p:grpSpPr>
          <a:xfrm>
            <a:off x="935946" y="4803893"/>
            <a:ext cx="2442897" cy="1456562"/>
            <a:chOff x="3418006" y="1088902"/>
            <a:chExt cx="3090292" cy="1801688"/>
          </a:xfrm>
        </p:grpSpPr>
        <p:sp>
          <p:nvSpPr>
            <p:cNvPr id="31" name="Rectangle 30"/>
            <p:cNvSpPr/>
            <p:nvPr/>
          </p:nvSpPr>
          <p:spPr>
            <a:xfrm>
              <a:off x="3418006" y="1558130"/>
              <a:ext cx="3090031" cy="1332460"/>
            </a:xfrm>
            <a:prstGeom prst="rect">
              <a:avLst/>
            </a:prstGeom>
          </p:spPr>
          <p:txBody>
            <a:bodyPr wrap="square">
              <a:spAutoFit/>
            </a:bodyPr>
            <a:lstStyle/>
            <a:p>
              <a:pPr algn="ctr" defTabSz="1218987"/>
              <a:r>
                <a:rPr lang="en-US" sz="1600" b="0" i="0" dirty="0">
                  <a:solidFill>
                    <a:srgbClr val="292929"/>
                  </a:solidFill>
                  <a:effectLst/>
                  <a:latin typeface="source-serif-pro"/>
                </a:rPr>
                <a:t>one of the most popular representation of document vocabulary as vectors</a:t>
              </a:r>
              <a:r>
                <a:rPr lang="en-IN" sz="1600" dirty="0">
                  <a:solidFill>
                    <a:prstClr val="black">
                      <a:lumMod val="50000"/>
                      <a:lumOff val="50000"/>
                    </a:prstClr>
                  </a:solidFill>
                  <a:latin typeface="Arial" pitchFamily="34" charset="0"/>
                  <a:cs typeface="Arial" pitchFamily="34" charset="0"/>
                </a:rPr>
                <a:t>. </a:t>
              </a:r>
            </a:p>
          </p:txBody>
        </p:sp>
        <p:sp>
          <p:nvSpPr>
            <p:cNvPr id="32" name="TextBox 31"/>
            <p:cNvSpPr txBox="1"/>
            <p:nvPr/>
          </p:nvSpPr>
          <p:spPr>
            <a:xfrm>
              <a:off x="3418006" y="1088902"/>
              <a:ext cx="3090292" cy="494915"/>
            </a:xfrm>
            <a:prstGeom prst="rect">
              <a:avLst/>
            </a:prstGeom>
            <a:noFill/>
          </p:spPr>
          <p:txBody>
            <a:bodyPr wrap="square" rtlCol="0">
              <a:spAutoFit/>
            </a:bodyPr>
            <a:lstStyle/>
            <a:p>
              <a:pPr algn="ctr" defTabSz="1218987"/>
              <a:r>
                <a:rPr lang="en-US" sz="2000" b="1" dirty="0">
                  <a:solidFill>
                    <a:prstClr val="black">
                      <a:lumMod val="75000"/>
                      <a:lumOff val="25000"/>
                    </a:prstClr>
                  </a:solidFill>
                  <a:latin typeface="Arial" pitchFamily="34" charset="0"/>
                  <a:cs typeface="Arial" pitchFamily="34" charset="0"/>
                </a:rPr>
                <a:t>Word Embedding</a:t>
              </a:r>
            </a:p>
          </p:txBody>
        </p:sp>
      </p:grpSp>
      <p:sp>
        <p:nvSpPr>
          <p:cNvPr id="33" name="Arc 32"/>
          <p:cNvSpPr/>
          <p:nvPr/>
        </p:nvSpPr>
        <p:spPr>
          <a:xfrm rot="16200000">
            <a:off x="2339406" y="3657600"/>
            <a:ext cx="1665114" cy="1665114"/>
          </a:xfrm>
          <a:prstGeom prst="arc">
            <a:avLst>
              <a:gd name="adj1" fmla="val 16443149"/>
              <a:gd name="adj2" fmla="val 564735"/>
            </a:avLst>
          </a:prstGeom>
          <a:ln w="15875">
            <a:solidFill>
              <a:schemeClr val="bg1">
                <a:lumMod val="5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218987"/>
            <a:endParaRPr lang="en-US" sz="2400">
              <a:solidFill>
                <a:prstClr val="black"/>
              </a:solidFill>
              <a:latin typeface="Calibri"/>
            </a:endParaRPr>
          </a:p>
        </p:txBody>
      </p:sp>
      <p:sp>
        <p:nvSpPr>
          <p:cNvPr id="40" name="Arc 39"/>
          <p:cNvSpPr/>
          <p:nvPr/>
        </p:nvSpPr>
        <p:spPr>
          <a:xfrm rot="5400000" flipH="1">
            <a:off x="8531749" y="3679589"/>
            <a:ext cx="1665114" cy="1665114"/>
          </a:xfrm>
          <a:prstGeom prst="arc">
            <a:avLst>
              <a:gd name="adj1" fmla="val 16443149"/>
              <a:gd name="adj2" fmla="val 564735"/>
            </a:avLst>
          </a:prstGeom>
          <a:ln w="15875">
            <a:solidFill>
              <a:schemeClr val="bg1">
                <a:lumMod val="5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218987"/>
            <a:endParaRPr lang="en-US" sz="2400">
              <a:solidFill>
                <a:prstClr val="black"/>
              </a:solidFill>
              <a:latin typeface="Calibri"/>
            </a:endParaRPr>
          </a:p>
        </p:txBody>
      </p:sp>
    </p:spTree>
    <p:extLst>
      <p:ext uri="{BB962C8B-B14F-4D97-AF65-F5344CB8AC3E}">
        <p14:creationId xmlns:p14="http://schemas.microsoft.com/office/powerpoint/2010/main" val="1609915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Why word embedding?</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5" name="Title 1">
            <a:extLst>
              <a:ext uri="{FF2B5EF4-FFF2-40B4-BE49-F238E27FC236}">
                <a16:creationId xmlns:a16="http://schemas.microsoft.com/office/drawing/2014/main" id="{6D98A3AD-00BC-496E-D1FE-ECA7C19B2191}"/>
              </a:ext>
            </a:extLst>
          </p:cNvPr>
          <p:cNvSpPr txBox="1">
            <a:spLocks/>
          </p:cNvSpPr>
          <p:nvPr/>
        </p:nvSpPr>
        <p:spPr>
          <a:xfrm>
            <a:off x="838200" y="296530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Why AI?</a:t>
            </a:r>
          </a:p>
        </p:txBody>
      </p:sp>
      <p:sp>
        <p:nvSpPr>
          <p:cNvPr id="7" name="TextBox 6">
            <a:extLst>
              <a:ext uri="{FF2B5EF4-FFF2-40B4-BE49-F238E27FC236}">
                <a16:creationId xmlns:a16="http://schemas.microsoft.com/office/drawing/2014/main" id="{47BFE49B-30A8-08C0-A7CB-78D16AA24554}"/>
              </a:ext>
            </a:extLst>
          </p:cNvPr>
          <p:cNvSpPr txBox="1"/>
          <p:nvPr/>
        </p:nvSpPr>
        <p:spPr>
          <a:xfrm>
            <a:off x="2789566" y="1450833"/>
            <a:ext cx="8328072" cy="1754326"/>
          </a:xfrm>
          <a:prstGeom prst="rect">
            <a:avLst/>
          </a:prstGeom>
          <a:noFill/>
        </p:spPr>
        <p:txBody>
          <a:bodyPr wrap="square" rtlCol="0">
            <a:spAutoFit/>
          </a:bodyPr>
          <a:lstStyle/>
          <a:p>
            <a:r>
              <a:rPr lang="en-US" dirty="0"/>
              <a:t>We need to somehow calculate the secret word – using the semantic distance </a:t>
            </a:r>
          </a:p>
          <a:p>
            <a:r>
              <a:rPr lang="en-US" dirty="0"/>
              <a:t>the host returns. Word embedding helps us to transform words &amp; speeches </a:t>
            </a:r>
          </a:p>
          <a:p>
            <a:r>
              <a:rPr lang="en-US" dirty="0"/>
              <a:t>into vector representation while keeping knowledge about their context &amp; semantics. </a:t>
            </a:r>
          </a:p>
          <a:p>
            <a:r>
              <a:rPr lang="en-US" dirty="0"/>
              <a:t>This way, we can use a trained semantic model as the area of knowledge for</a:t>
            </a:r>
          </a:p>
          <a:p>
            <a:r>
              <a:rPr lang="en-US" dirty="0"/>
              <a:t>our program – and to use it for calculations of ‘words’ as points in the space.</a:t>
            </a:r>
            <a:endParaRPr lang="en-IL" dirty="0"/>
          </a:p>
        </p:txBody>
      </p:sp>
      <p:sp>
        <p:nvSpPr>
          <p:cNvPr id="12" name="TextBox 11">
            <a:extLst>
              <a:ext uri="{FF2B5EF4-FFF2-40B4-BE49-F238E27FC236}">
                <a16:creationId xmlns:a16="http://schemas.microsoft.com/office/drawing/2014/main" id="{B82CC8AE-EAF1-1129-DD34-0BF1DD79C975}"/>
              </a:ext>
            </a:extLst>
          </p:cNvPr>
          <p:cNvSpPr txBox="1"/>
          <p:nvPr/>
        </p:nvSpPr>
        <p:spPr>
          <a:xfrm>
            <a:off x="2803634" y="4111245"/>
            <a:ext cx="8328072" cy="1477328"/>
          </a:xfrm>
          <a:prstGeom prst="rect">
            <a:avLst/>
          </a:prstGeom>
          <a:noFill/>
        </p:spPr>
        <p:txBody>
          <a:bodyPr wrap="square" rtlCol="0">
            <a:spAutoFit/>
          </a:bodyPr>
          <a:lstStyle/>
          <a:p>
            <a:r>
              <a:rPr lang="en-US" dirty="0"/>
              <a:t>We want our program to gain information by guessing, process that information</a:t>
            </a:r>
          </a:p>
          <a:p>
            <a:r>
              <a:rPr lang="en-US" dirty="0"/>
              <a:t>And make better guesses until it finds the secret word.</a:t>
            </a:r>
          </a:p>
          <a:p>
            <a:r>
              <a:rPr lang="en-US" dirty="0"/>
              <a:t>Using various algorithms and the vector space of our semantic model we will improve our program guesses, by correcting their location in the vector space - until they will get to the exact location of the secret word!</a:t>
            </a:r>
            <a:endParaRPr lang="en-IL" dirty="0"/>
          </a:p>
        </p:txBody>
      </p:sp>
      <p:pic>
        <p:nvPicPr>
          <p:cNvPr id="14" name="Graphic 13" descr="Books outline">
            <a:extLst>
              <a:ext uri="{FF2B5EF4-FFF2-40B4-BE49-F238E27FC236}">
                <a16:creationId xmlns:a16="http://schemas.microsoft.com/office/drawing/2014/main" id="{278546CB-9BC5-3242-980A-ACE2115D0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6005" y="321194"/>
            <a:ext cx="1198099" cy="1198099"/>
          </a:xfrm>
          <a:prstGeom prst="rect">
            <a:avLst/>
          </a:prstGeom>
        </p:spPr>
      </p:pic>
      <p:pic>
        <p:nvPicPr>
          <p:cNvPr id="16" name="Graphic 15" descr="Arrow: Straight with solid fill">
            <a:extLst>
              <a:ext uri="{FF2B5EF4-FFF2-40B4-BE49-F238E27FC236}">
                <a16:creationId xmlns:a16="http://schemas.microsoft.com/office/drawing/2014/main" id="{9D85F15B-0C67-5CD5-6186-6AE8ED1D2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919128" y="1475361"/>
            <a:ext cx="914400" cy="914400"/>
          </a:xfrm>
          <a:prstGeom prst="rect">
            <a:avLst/>
          </a:prstGeom>
        </p:spPr>
      </p:pic>
      <p:pic>
        <p:nvPicPr>
          <p:cNvPr id="19" name="Graphic 18" descr="Arrow: Straight with solid fill">
            <a:extLst>
              <a:ext uri="{FF2B5EF4-FFF2-40B4-BE49-F238E27FC236}">
                <a16:creationId xmlns:a16="http://schemas.microsoft.com/office/drawing/2014/main" id="{C0B68CF9-2F3A-99E8-487B-5C3910C130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919129" y="4494686"/>
            <a:ext cx="914400" cy="914400"/>
          </a:xfrm>
          <a:prstGeom prst="rect">
            <a:avLst/>
          </a:prstGeom>
        </p:spPr>
      </p:pic>
      <p:pic>
        <p:nvPicPr>
          <p:cNvPr id="21" name="Graphic 20" descr="Head with gears with solid fill">
            <a:extLst>
              <a:ext uri="{FF2B5EF4-FFF2-40B4-BE49-F238E27FC236}">
                <a16:creationId xmlns:a16="http://schemas.microsoft.com/office/drawing/2014/main" id="{31488C03-5771-9863-99BE-E598762208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2422" y="5409086"/>
            <a:ext cx="914400" cy="914400"/>
          </a:xfrm>
          <a:prstGeom prst="rect">
            <a:avLst/>
          </a:prstGeom>
        </p:spPr>
      </p:pic>
      <p:pic>
        <p:nvPicPr>
          <p:cNvPr id="2050" name="Picture 2" descr="Word2Vec For Word Embeddings -A Beginner's Guide - Analytics Vidhya">
            <a:extLst>
              <a:ext uri="{FF2B5EF4-FFF2-40B4-BE49-F238E27FC236}">
                <a16:creationId xmlns:a16="http://schemas.microsoft.com/office/drawing/2014/main" id="{A5E709BB-30D6-3219-0E96-79A8B51603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841" y="2518063"/>
            <a:ext cx="2327563" cy="198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5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 calcmode="lin" valueType="num">
                                      <p:cBhvr additive="base">
                                        <p:cTn id="21" dur="500" fill="hold"/>
                                        <p:tgtEl>
                                          <p:spTgt spid="2050"/>
                                        </p:tgtEl>
                                        <p:attrNameLst>
                                          <p:attrName>ppt_x</p:attrName>
                                        </p:attrNameLst>
                                      </p:cBhvr>
                                      <p:tavLst>
                                        <p:tav tm="0">
                                          <p:val>
                                            <p:strVal val="#ppt_x"/>
                                          </p:val>
                                        </p:tav>
                                        <p:tav tm="100000">
                                          <p:val>
                                            <p:strVal val="#ppt_x"/>
                                          </p:val>
                                        </p:tav>
                                      </p:tavLst>
                                    </p:anim>
                                    <p:anim calcmode="lin" valueType="num">
                                      <p:cBhvr additive="base">
                                        <p:cTn id="22" dur="500" fill="hold"/>
                                        <p:tgtEl>
                                          <p:spTgt spid="205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87FA2CA-E3E5-D308-B176-14ACEE0C7301}"/>
              </a:ext>
            </a:extLst>
          </p:cNvPr>
          <p:cNvSpPr/>
          <p:nvPr/>
        </p:nvSpPr>
        <p:spPr>
          <a:xfrm>
            <a:off x="0" y="-88833"/>
            <a:ext cx="12303629" cy="6968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6" name="Graphic 6">
            <a:extLst>
              <a:ext uri="{FF2B5EF4-FFF2-40B4-BE49-F238E27FC236}">
                <a16:creationId xmlns:a16="http://schemas.microsoft.com/office/drawing/2014/main" id="{29221156-69E4-404E-8708-6197215B6FCB}"/>
              </a:ext>
            </a:extLst>
          </p:cNvPr>
          <p:cNvSpPr/>
          <p:nvPr/>
        </p:nvSpPr>
        <p:spPr>
          <a:xfrm>
            <a:off x="-79561" y="3329201"/>
            <a:ext cx="7311909" cy="3563929"/>
          </a:xfrm>
          <a:custGeom>
            <a:avLst/>
            <a:gdLst>
              <a:gd name="connsiteX0" fmla="*/ 0 w 6173511"/>
              <a:gd name="connsiteY0" fmla="*/ 0 h 3009058"/>
              <a:gd name="connsiteX1" fmla="*/ 794974 w 6173511"/>
              <a:gd name="connsiteY1" fmla="*/ 875947 h 3009058"/>
              <a:gd name="connsiteX2" fmla="*/ 2498396 w 6173511"/>
              <a:gd name="connsiteY2" fmla="*/ 1067540 h 3009058"/>
              <a:gd name="connsiteX3" fmla="*/ 4584876 w 6173511"/>
              <a:gd name="connsiteY3" fmla="*/ 2273526 h 3009058"/>
              <a:gd name="connsiteX4" fmla="*/ 6173512 w 6173511"/>
              <a:gd name="connsiteY4" fmla="*/ 3009059 h 3009058"/>
              <a:gd name="connsiteX5" fmla="*/ 15742 w 6173511"/>
              <a:gd name="connsiteY5" fmla="*/ 3009059 h 3009058"/>
              <a:gd name="connsiteX6" fmla="*/ 0 w 6173511"/>
              <a:gd name="connsiteY6" fmla="*/ 0 h 300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3511" h="3009058">
                <a:moveTo>
                  <a:pt x="0" y="0"/>
                </a:moveTo>
                <a:cubicBezTo>
                  <a:pt x="241378" y="237523"/>
                  <a:pt x="346325" y="706007"/>
                  <a:pt x="794974" y="875947"/>
                </a:cubicBezTo>
                <a:cubicBezTo>
                  <a:pt x="1554529" y="1163993"/>
                  <a:pt x="1711293" y="1011112"/>
                  <a:pt x="2498396" y="1067540"/>
                </a:cubicBezTo>
                <a:cubicBezTo>
                  <a:pt x="4205098" y="1189582"/>
                  <a:pt x="3769568" y="2322080"/>
                  <a:pt x="4584876" y="2273526"/>
                </a:cubicBezTo>
                <a:cubicBezTo>
                  <a:pt x="5897370" y="2194789"/>
                  <a:pt x="6173512" y="3009059"/>
                  <a:pt x="6173512" y="3009059"/>
                </a:cubicBezTo>
                <a:lnTo>
                  <a:pt x="15742" y="3009059"/>
                </a:lnTo>
                <a:lnTo>
                  <a:pt x="0" y="0"/>
                </a:lnTo>
                <a:close/>
              </a:path>
            </a:pathLst>
          </a:custGeom>
          <a:solidFill>
            <a:schemeClr val="accent1">
              <a:lumMod val="20000"/>
              <a:lumOff val="80000"/>
            </a:schemeClr>
          </a:solidFill>
          <a:ln w="6559" cap="flat">
            <a:noFill/>
            <a:prstDash val="solid"/>
            <a:miter/>
          </a:ln>
        </p:spPr>
        <p:txBody>
          <a:bodyPr rtlCol="0" anchor="ctr"/>
          <a:lstStyle/>
          <a:p>
            <a:pPr defTabSz="1219170"/>
            <a:endParaRPr lang="pt-BR" sz="2400">
              <a:solidFill>
                <a:srgbClr val="000000"/>
              </a:solidFill>
              <a:latin typeface="Calibri"/>
            </a:endParaRPr>
          </a:p>
        </p:txBody>
      </p:sp>
      <p:sp>
        <p:nvSpPr>
          <p:cNvPr id="40" name="Graphic 14">
            <a:extLst>
              <a:ext uri="{FF2B5EF4-FFF2-40B4-BE49-F238E27FC236}">
                <a16:creationId xmlns:a16="http://schemas.microsoft.com/office/drawing/2014/main" id="{3F8933F3-44E2-E842-B618-4A82FC0EF9B1}"/>
              </a:ext>
            </a:extLst>
          </p:cNvPr>
          <p:cNvSpPr/>
          <p:nvPr/>
        </p:nvSpPr>
        <p:spPr>
          <a:xfrm>
            <a:off x="4949084" y="2324219"/>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grpSp>
        <p:nvGrpSpPr>
          <p:cNvPr id="4" name="Graphic 8">
            <a:extLst>
              <a:ext uri="{FF2B5EF4-FFF2-40B4-BE49-F238E27FC236}">
                <a16:creationId xmlns:a16="http://schemas.microsoft.com/office/drawing/2014/main" id="{70271097-9982-AFD7-F9C4-9DF61FA634B6}"/>
              </a:ext>
            </a:extLst>
          </p:cNvPr>
          <p:cNvGrpSpPr/>
          <p:nvPr/>
        </p:nvGrpSpPr>
        <p:grpSpPr>
          <a:xfrm>
            <a:off x="812800" y="1873296"/>
            <a:ext cx="3977603" cy="4226715"/>
            <a:chOff x="824541" y="1404972"/>
            <a:chExt cx="2983202" cy="3170036"/>
          </a:xfrm>
        </p:grpSpPr>
        <p:sp>
          <p:nvSpPr>
            <p:cNvPr id="5" name="Freeform: Shape 4">
              <a:extLst>
                <a:ext uri="{FF2B5EF4-FFF2-40B4-BE49-F238E27FC236}">
                  <a16:creationId xmlns:a16="http://schemas.microsoft.com/office/drawing/2014/main" id="{5FD5EA6C-8031-DE83-A508-C63C17FC3ED6}"/>
                </a:ext>
              </a:extLst>
            </p:cNvPr>
            <p:cNvSpPr/>
            <p:nvPr/>
          </p:nvSpPr>
          <p:spPr>
            <a:xfrm>
              <a:off x="1409165" y="1600614"/>
              <a:ext cx="2398577" cy="2974394"/>
            </a:xfrm>
            <a:custGeom>
              <a:avLst/>
              <a:gdLst>
                <a:gd name="connsiteX0" fmla="*/ 2398578 w 2398577"/>
                <a:gd name="connsiteY0" fmla="*/ 1487197 h 2974394"/>
                <a:gd name="connsiteX1" fmla="*/ 1199665 w 2398577"/>
                <a:gd name="connsiteY1" fmla="*/ 2974394 h 2974394"/>
                <a:gd name="connsiteX2" fmla="*/ 0 w 2398577"/>
                <a:gd name="connsiteY2" fmla="*/ 1487197 h 2974394"/>
                <a:gd name="connsiteX3" fmla="*/ 1198913 w 2398577"/>
                <a:gd name="connsiteY3" fmla="*/ 0 h 2974394"/>
                <a:gd name="connsiteX4" fmla="*/ 2398578 w 2398577"/>
                <a:gd name="connsiteY4" fmla="*/ 1487197 h 297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77" h="2974394">
                  <a:moveTo>
                    <a:pt x="2398578" y="1487197"/>
                  </a:moveTo>
                  <a:cubicBezTo>
                    <a:pt x="2398578" y="2308654"/>
                    <a:pt x="1861549" y="2974394"/>
                    <a:pt x="1199665" y="2974394"/>
                  </a:cubicBezTo>
                  <a:cubicBezTo>
                    <a:pt x="537781" y="2974394"/>
                    <a:pt x="0" y="2308654"/>
                    <a:pt x="0" y="1487197"/>
                  </a:cubicBezTo>
                  <a:cubicBezTo>
                    <a:pt x="0" y="665741"/>
                    <a:pt x="537029" y="0"/>
                    <a:pt x="1198913" y="0"/>
                  </a:cubicBezTo>
                  <a:cubicBezTo>
                    <a:pt x="1860797" y="0"/>
                    <a:pt x="2398578" y="665741"/>
                    <a:pt x="2398578" y="1487197"/>
                  </a:cubicBezTo>
                  <a:close/>
                </a:path>
              </a:pathLst>
            </a:custGeom>
            <a:solidFill>
              <a:schemeClr val="bg1">
                <a:lumMod val="8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6" name="Freeform: Shape 5">
              <a:extLst>
                <a:ext uri="{FF2B5EF4-FFF2-40B4-BE49-F238E27FC236}">
                  <a16:creationId xmlns:a16="http://schemas.microsoft.com/office/drawing/2014/main" id="{B96621AD-7DBA-44A6-EFE2-BFFBDB34FD6F}"/>
                </a:ext>
              </a:extLst>
            </p:cNvPr>
            <p:cNvSpPr/>
            <p:nvPr/>
          </p:nvSpPr>
          <p:spPr>
            <a:xfrm>
              <a:off x="1321165" y="1600614"/>
              <a:ext cx="2397825" cy="2974394"/>
            </a:xfrm>
            <a:custGeom>
              <a:avLst/>
              <a:gdLst>
                <a:gd name="connsiteX0" fmla="*/ 2397826 w 2397825"/>
                <a:gd name="connsiteY0" fmla="*/ 1487197 h 2974394"/>
                <a:gd name="connsiteX1" fmla="*/ 1198913 w 2397825"/>
                <a:gd name="connsiteY1" fmla="*/ 2974394 h 2974394"/>
                <a:gd name="connsiteX2" fmla="*/ 0 w 2397825"/>
                <a:gd name="connsiteY2" fmla="*/ 1487197 h 2974394"/>
                <a:gd name="connsiteX3" fmla="*/ 1198913 w 2397825"/>
                <a:gd name="connsiteY3" fmla="*/ 0 h 2974394"/>
                <a:gd name="connsiteX4" fmla="*/ 2397826 w 2397825"/>
                <a:gd name="connsiteY4" fmla="*/ 1487197 h 297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825" h="2974394">
                  <a:moveTo>
                    <a:pt x="2397826" y="1487197"/>
                  </a:moveTo>
                  <a:cubicBezTo>
                    <a:pt x="2397826" y="2308553"/>
                    <a:pt x="1861054" y="2974394"/>
                    <a:pt x="1198913" y="2974394"/>
                  </a:cubicBezTo>
                  <a:cubicBezTo>
                    <a:pt x="536772" y="2974394"/>
                    <a:pt x="0" y="2308553"/>
                    <a:pt x="0" y="1487197"/>
                  </a:cubicBezTo>
                  <a:cubicBezTo>
                    <a:pt x="0" y="665841"/>
                    <a:pt x="536772" y="0"/>
                    <a:pt x="1198913" y="0"/>
                  </a:cubicBezTo>
                  <a:cubicBezTo>
                    <a:pt x="1861054" y="0"/>
                    <a:pt x="2397826" y="665841"/>
                    <a:pt x="2397826" y="1487197"/>
                  </a:cubicBezTo>
                  <a:close/>
                </a:path>
              </a:pathLst>
            </a:custGeom>
            <a:solidFill>
              <a:schemeClr val="bg1">
                <a:lumMod val="9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8" name="Freeform: Shape 7">
              <a:extLst>
                <a:ext uri="{FF2B5EF4-FFF2-40B4-BE49-F238E27FC236}">
                  <a16:creationId xmlns:a16="http://schemas.microsoft.com/office/drawing/2014/main" id="{BA2153B2-AA5E-146B-E9D9-B63C47A1BFBF}"/>
                </a:ext>
              </a:extLst>
            </p:cNvPr>
            <p:cNvSpPr/>
            <p:nvPr/>
          </p:nvSpPr>
          <p:spPr>
            <a:xfrm>
              <a:off x="1721304" y="2097099"/>
              <a:ext cx="1597547" cy="1981424"/>
            </a:xfrm>
            <a:custGeom>
              <a:avLst/>
              <a:gdLst>
                <a:gd name="connsiteX0" fmla="*/ 1597548 w 1597547"/>
                <a:gd name="connsiteY0" fmla="*/ 990712 h 1981424"/>
                <a:gd name="connsiteX1" fmla="*/ 798774 w 1597547"/>
                <a:gd name="connsiteY1" fmla="*/ 1981425 h 1981424"/>
                <a:gd name="connsiteX2" fmla="*/ 0 w 1597547"/>
                <a:gd name="connsiteY2" fmla="*/ 990712 h 1981424"/>
                <a:gd name="connsiteX3" fmla="*/ 798774 w 1597547"/>
                <a:gd name="connsiteY3" fmla="*/ 0 h 1981424"/>
                <a:gd name="connsiteX4" fmla="*/ 1597548 w 1597547"/>
                <a:gd name="connsiteY4" fmla="*/ 990712 h 1981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547" h="1981424">
                  <a:moveTo>
                    <a:pt x="1597548" y="990712"/>
                  </a:moveTo>
                  <a:cubicBezTo>
                    <a:pt x="1597548" y="1537868"/>
                    <a:pt x="1239925" y="1981425"/>
                    <a:pt x="798774" y="1981425"/>
                  </a:cubicBezTo>
                  <a:cubicBezTo>
                    <a:pt x="357623" y="1981425"/>
                    <a:pt x="0" y="1537868"/>
                    <a:pt x="0" y="990712"/>
                  </a:cubicBezTo>
                  <a:cubicBezTo>
                    <a:pt x="0" y="443557"/>
                    <a:pt x="357623" y="0"/>
                    <a:pt x="798774" y="0"/>
                  </a:cubicBezTo>
                  <a:cubicBezTo>
                    <a:pt x="1239925" y="0"/>
                    <a:pt x="1597548" y="443557"/>
                    <a:pt x="1597548" y="990712"/>
                  </a:cubicBezTo>
                  <a:close/>
                </a:path>
              </a:pathLst>
            </a:custGeom>
            <a:solidFill>
              <a:schemeClr val="accent1">
                <a:lumMod val="60000"/>
                <a:lumOff val="40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10" name="Freeform: Shape 9">
              <a:extLst>
                <a:ext uri="{FF2B5EF4-FFF2-40B4-BE49-F238E27FC236}">
                  <a16:creationId xmlns:a16="http://schemas.microsoft.com/office/drawing/2014/main" id="{24BEC28B-EE74-8D78-3B57-C5AD8E289455}"/>
                </a:ext>
              </a:extLst>
            </p:cNvPr>
            <p:cNvSpPr/>
            <p:nvPr/>
          </p:nvSpPr>
          <p:spPr>
            <a:xfrm>
              <a:off x="2202674" y="2694385"/>
              <a:ext cx="634807" cy="786852"/>
            </a:xfrm>
            <a:custGeom>
              <a:avLst/>
              <a:gdLst>
                <a:gd name="connsiteX0" fmla="*/ 634807 w 634807"/>
                <a:gd name="connsiteY0" fmla="*/ 393426 h 786852"/>
                <a:gd name="connsiteX1" fmla="*/ 317404 w 634807"/>
                <a:gd name="connsiteY1" fmla="*/ 786853 h 786852"/>
                <a:gd name="connsiteX2" fmla="*/ 0 w 634807"/>
                <a:gd name="connsiteY2" fmla="*/ 393426 h 786852"/>
                <a:gd name="connsiteX3" fmla="*/ 317404 w 634807"/>
                <a:gd name="connsiteY3" fmla="*/ 0 h 786852"/>
                <a:gd name="connsiteX4" fmla="*/ 634807 w 634807"/>
                <a:gd name="connsiteY4" fmla="*/ 393426 h 786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807" h="786852">
                  <a:moveTo>
                    <a:pt x="634807" y="393426"/>
                  </a:moveTo>
                  <a:cubicBezTo>
                    <a:pt x="634807" y="610827"/>
                    <a:pt x="492652" y="786853"/>
                    <a:pt x="317404" y="786853"/>
                  </a:cubicBezTo>
                  <a:cubicBezTo>
                    <a:pt x="142155" y="786853"/>
                    <a:pt x="0" y="610827"/>
                    <a:pt x="0" y="393426"/>
                  </a:cubicBezTo>
                  <a:cubicBezTo>
                    <a:pt x="0" y="176026"/>
                    <a:pt x="142155" y="0"/>
                    <a:pt x="317404" y="0"/>
                  </a:cubicBezTo>
                  <a:cubicBezTo>
                    <a:pt x="492652" y="0"/>
                    <a:pt x="634807" y="176026"/>
                    <a:pt x="634807" y="393426"/>
                  </a:cubicBezTo>
                  <a:close/>
                </a:path>
              </a:pathLst>
            </a:custGeom>
            <a:solidFill>
              <a:srgbClr val="E4ECF4"/>
            </a:solidFill>
            <a:ln w="7510" cap="flat">
              <a:noFill/>
              <a:prstDash val="solid"/>
              <a:miter/>
            </a:ln>
          </p:spPr>
          <p:txBody>
            <a:bodyPr rtlCol="0" anchor="ctr"/>
            <a:lstStyle/>
            <a:p>
              <a:pPr defTabSz="1219170"/>
              <a:endParaRPr lang="pt-BR" sz="2400">
                <a:solidFill>
                  <a:srgbClr val="000000"/>
                </a:solidFill>
                <a:latin typeface="Calibri"/>
              </a:endParaRPr>
            </a:p>
          </p:txBody>
        </p:sp>
        <p:grpSp>
          <p:nvGrpSpPr>
            <p:cNvPr id="13" name="Graphic 8">
              <a:extLst>
                <a:ext uri="{FF2B5EF4-FFF2-40B4-BE49-F238E27FC236}">
                  <a16:creationId xmlns:a16="http://schemas.microsoft.com/office/drawing/2014/main" id="{5A3C8596-F1F7-6B2B-D1E9-3AAE32233F4F}"/>
                </a:ext>
              </a:extLst>
            </p:cNvPr>
            <p:cNvGrpSpPr/>
            <p:nvPr/>
          </p:nvGrpSpPr>
          <p:grpSpPr>
            <a:xfrm>
              <a:off x="824541" y="1404972"/>
              <a:ext cx="1814422" cy="1815282"/>
              <a:chOff x="824541" y="1404972"/>
              <a:chExt cx="1814422" cy="1815282"/>
            </a:xfrm>
          </p:grpSpPr>
          <p:sp>
            <p:nvSpPr>
              <p:cNvPr id="16" name="Freeform: Shape 15">
                <a:extLst>
                  <a:ext uri="{FF2B5EF4-FFF2-40B4-BE49-F238E27FC236}">
                    <a16:creationId xmlns:a16="http://schemas.microsoft.com/office/drawing/2014/main" id="{C3875851-6858-8D92-7A22-C5C5B594BFCF}"/>
                  </a:ext>
                </a:extLst>
              </p:cNvPr>
              <p:cNvSpPr/>
              <p:nvPr/>
            </p:nvSpPr>
            <p:spPr>
              <a:xfrm>
                <a:off x="824541" y="1404972"/>
                <a:ext cx="312349" cy="312992"/>
              </a:xfrm>
              <a:custGeom>
                <a:avLst/>
                <a:gdLst>
                  <a:gd name="connsiteX0" fmla="*/ 296554 w 312349"/>
                  <a:gd name="connsiteY0" fmla="*/ 312241 h 312992"/>
                  <a:gd name="connsiteX1" fmla="*/ 307836 w 312349"/>
                  <a:gd name="connsiteY1" fmla="*/ 307727 h 312992"/>
                  <a:gd name="connsiteX2" fmla="*/ 312349 w 312349"/>
                  <a:gd name="connsiteY2" fmla="*/ 295691 h 312992"/>
                  <a:gd name="connsiteX3" fmla="*/ 293546 w 312349"/>
                  <a:gd name="connsiteY3" fmla="*/ 14350 h 312992"/>
                  <a:gd name="connsiteX4" fmla="*/ 276998 w 312349"/>
                  <a:gd name="connsiteY4" fmla="*/ 57 h 312992"/>
                  <a:gd name="connsiteX5" fmla="*/ 262708 w 312349"/>
                  <a:gd name="connsiteY5" fmla="*/ 16607 h 312992"/>
                  <a:gd name="connsiteX6" fmla="*/ 280007 w 312349"/>
                  <a:gd name="connsiteY6" fmla="*/ 279894 h 312992"/>
                  <a:gd name="connsiteX7" fmla="*/ 16758 w 312349"/>
                  <a:gd name="connsiteY7" fmla="*/ 262592 h 312992"/>
                  <a:gd name="connsiteX8" fmla="*/ 211 w 312349"/>
                  <a:gd name="connsiteY8" fmla="*/ 276885 h 312992"/>
                  <a:gd name="connsiteX9" fmla="*/ 13749 w 312349"/>
                  <a:gd name="connsiteY9" fmla="*/ 294187 h 312992"/>
                  <a:gd name="connsiteX10" fmla="*/ 295050 w 312349"/>
                  <a:gd name="connsiteY10" fmla="*/ 312993 h 312992"/>
                  <a:gd name="connsiteX11" fmla="*/ 296554 w 312349"/>
                  <a:gd name="connsiteY11" fmla="*/ 312241 h 31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349" h="312992">
                    <a:moveTo>
                      <a:pt x="296554" y="312241"/>
                    </a:moveTo>
                    <a:cubicBezTo>
                      <a:pt x="300315" y="312241"/>
                      <a:pt x="304828" y="310736"/>
                      <a:pt x="307836" y="307727"/>
                    </a:cubicBezTo>
                    <a:cubicBezTo>
                      <a:pt x="310845" y="304718"/>
                      <a:pt x="312349" y="300205"/>
                      <a:pt x="312349" y="295691"/>
                    </a:cubicBezTo>
                    <a:lnTo>
                      <a:pt x="293546" y="14350"/>
                    </a:lnTo>
                    <a:cubicBezTo>
                      <a:pt x="292793" y="6075"/>
                      <a:pt x="285272" y="-695"/>
                      <a:pt x="276998" y="57"/>
                    </a:cubicBezTo>
                    <a:cubicBezTo>
                      <a:pt x="268725" y="809"/>
                      <a:pt x="261956" y="8332"/>
                      <a:pt x="262708" y="16607"/>
                    </a:cubicBezTo>
                    <a:lnTo>
                      <a:pt x="280007" y="279894"/>
                    </a:lnTo>
                    <a:lnTo>
                      <a:pt x="16758" y="262592"/>
                    </a:lnTo>
                    <a:cubicBezTo>
                      <a:pt x="8484" y="261840"/>
                      <a:pt x="963" y="268610"/>
                      <a:pt x="211" y="276885"/>
                    </a:cubicBezTo>
                    <a:cubicBezTo>
                      <a:pt x="-1294" y="285912"/>
                      <a:pt x="5476" y="293434"/>
                      <a:pt x="13749" y="294187"/>
                    </a:cubicBezTo>
                    <a:lnTo>
                      <a:pt x="295050" y="312993"/>
                    </a:lnTo>
                    <a:cubicBezTo>
                      <a:pt x="295802" y="312241"/>
                      <a:pt x="295802" y="312241"/>
                      <a:pt x="296554" y="312241"/>
                    </a:cubicBezTo>
                    <a:close/>
                  </a:path>
                </a:pathLst>
              </a:custGeom>
              <a:solidFill>
                <a:schemeClr val="tx2">
                  <a:lumMod val="7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17" name="Freeform: Shape 16">
                <a:extLst>
                  <a:ext uri="{FF2B5EF4-FFF2-40B4-BE49-F238E27FC236}">
                    <a16:creationId xmlns:a16="http://schemas.microsoft.com/office/drawing/2014/main" id="{3838DE6E-8C98-D302-D0BE-EF2647350B9D}"/>
                  </a:ext>
                </a:extLst>
              </p:cNvPr>
              <p:cNvSpPr/>
              <p:nvPr/>
            </p:nvSpPr>
            <p:spPr>
              <a:xfrm>
                <a:off x="974371" y="1555422"/>
                <a:ext cx="312195" cy="312240"/>
              </a:xfrm>
              <a:custGeom>
                <a:avLst/>
                <a:gdLst>
                  <a:gd name="connsiteX0" fmla="*/ 296401 w 312195"/>
                  <a:gd name="connsiteY0" fmla="*/ 312241 h 312240"/>
                  <a:gd name="connsiteX1" fmla="*/ 307683 w 312195"/>
                  <a:gd name="connsiteY1" fmla="*/ 307727 h 312240"/>
                  <a:gd name="connsiteX2" fmla="*/ 312196 w 312195"/>
                  <a:gd name="connsiteY2" fmla="*/ 295691 h 312240"/>
                  <a:gd name="connsiteX3" fmla="*/ 293392 w 312195"/>
                  <a:gd name="connsiteY3" fmla="*/ 14350 h 312240"/>
                  <a:gd name="connsiteX4" fmla="*/ 276845 w 312195"/>
                  <a:gd name="connsiteY4" fmla="*/ 57 h 312240"/>
                  <a:gd name="connsiteX5" fmla="*/ 262554 w 312195"/>
                  <a:gd name="connsiteY5" fmla="*/ 16607 h 312240"/>
                  <a:gd name="connsiteX6" fmla="*/ 279854 w 312195"/>
                  <a:gd name="connsiteY6" fmla="*/ 279894 h 312240"/>
                  <a:gd name="connsiteX7" fmla="*/ 16604 w 312195"/>
                  <a:gd name="connsiteY7" fmla="*/ 262592 h 312240"/>
                  <a:gd name="connsiteX8" fmla="*/ 57 w 312195"/>
                  <a:gd name="connsiteY8" fmla="*/ 276885 h 312240"/>
                  <a:gd name="connsiteX9" fmla="*/ 14348 w 312195"/>
                  <a:gd name="connsiteY9" fmla="*/ 293434 h 312240"/>
                  <a:gd name="connsiteX10" fmla="*/ 295649 w 312195"/>
                  <a:gd name="connsiteY10" fmla="*/ 312241 h 312240"/>
                  <a:gd name="connsiteX11" fmla="*/ 296401 w 312195"/>
                  <a:gd name="connsiteY11" fmla="*/ 312241 h 31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195" h="312240">
                    <a:moveTo>
                      <a:pt x="296401" y="312241"/>
                    </a:moveTo>
                    <a:cubicBezTo>
                      <a:pt x="300161" y="312241"/>
                      <a:pt x="304674" y="310736"/>
                      <a:pt x="307683" y="307727"/>
                    </a:cubicBezTo>
                    <a:cubicBezTo>
                      <a:pt x="310691" y="304718"/>
                      <a:pt x="312196" y="300205"/>
                      <a:pt x="312196" y="295691"/>
                    </a:cubicBezTo>
                    <a:lnTo>
                      <a:pt x="293392" y="14350"/>
                    </a:lnTo>
                    <a:cubicBezTo>
                      <a:pt x="292640" y="6075"/>
                      <a:pt x="285119" y="-695"/>
                      <a:pt x="276845" y="57"/>
                    </a:cubicBezTo>
                    <a:cubicBezTo>
                      <a:pt x="268572" y="809"/>
                      <a:pt x="261802" y="8332"/>
                      <a:pt x="262554" y="16607"/>
                    </a:cubicBezTo>
                    <a:lnTo>
                      <a:pt x="279854" y="279894"/>
                    </a:lnTo>
                    <a:lnTo>
                      <a:pt x="16604" y="262592"/>
                    </a:lnTo>
                    <a:cubicBezTo>
                      <a:pt x="8331" y="261840"/>
                      <a:pt x="809" y="268610"/>
                      <a:pt x="57" y="276885"/>
                    </a:cubicBezTo>
                    <a:cubicBezTo>
                      <a:pt x="-695" y="285160"/>
                      <a:pt x="6074" y="292682"/>
                      <a:pt x="14348" y="293434"/>
                    </a:cubicBezTo>
                    <a:lnTo>
                      <a:pt x="295649" y="312241"/>
                    </a:lnTo>
                    <a:cubicBezTo>
                      <a:pt x="295649" y="312241"/>
                      <a:pt x="295649" y="312241"/>
                      <a:pt x="296401" y="312241"/>
                    </a:cubicBezTo>
                    <a:close/>
                  </a:path>
                </a:pathLst>
              </a:custGeom>
              <a:solidFill>
                <a:schemeClr val="tx2">
                  <a:lumMod val="7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18" name="Freeform: Shape 17">
                <a:extLst>
                  <a:ext uri="{FF2B5EF4-FFF2-40B4-BE49-F238E27FC236}">
                    <a16:creationId xmlns:a16="http://schemas.microsoft.com/office/drawing/2014/main" id="{AF5BED12-9F0F-65FD-AE6D-3C6A1F3D57C3}"/>
                  </a:ext>
                </a:extLst>
              </p:cNvPr>
              <p:cNvSpPr/>
              <p:nvPr/>
            </p:nvSpPr>
            <p:spPr>
              <a:xfrm>
                <a:off x="1124047" y="1705120"/>
                <a:ext cx="312195" cy="312240"/>
              </a:xfrm>
              <a:custGeom>
                <a:avLst/>
                <a:gdLst>
                  <a:gd name="connsiteX0" fmla="*/ 296401 w 312195"/>
                  <a:gd name="connsiteY0" fmla="*/ 312241 h 312240"/>
                  <a:gd name="connsiteX1" fmla="*/ 307683 w 312195"/>
                  <a:gd name="connsiteY1" fmla="*/ 307727 h 312240"/>
                  <a:gd name="connsiteX2" fmla="*/ 312196 w 312195"/>
                  <a:gd name="connsiteY2" fmla="*/ 295691 h 312240"/>
                  <a:gd name="connsiteX3" fmla="*/ 293392 w 312195"/>
                  <a:gd name="connsiteY3" fmla="*/ 14350 h 312240"/>
                  <a:gd name="connsiteX4" fmla="*/ 276845 w 312195"/>
                  <a:gd name="connsiteY4" fmla="*/ 57 h 312240"/>
                  <a:gd name="connsiteX5" fmla="*/ 262554 w 312195"/>
                  <a:gd name="connsiteY5" fmla="*/ 16607 h 312240"/>
                  <a:gd name="connsiteX6" fmla="*/ 279854 w 312195"/>
                  <a:gd name="connsiteY6" fmla="*/ 279894 h 312240"/>
                  <a:gd name="connsiteX7" fmla="*/ 16604 w 312195"/>
                  <a:gd name="connsiteY7" fmla="*/ 262592 h 312240"/>
                  <a:gd name="connsiteX8" fmla="*/ 57 w 312195"/>
                  <a:gd name="connsiteY8" fmla="*/ 276885 h 312240"/>
                  <a:gd name="connsiteX9" fmla="*/ 14348 w 312195"/>
                  <a:gd name="connsiteY9" fmla="*/ 293434 h 312240"/>
                  <a:gd name="connsiteX10" fmla="*/ 295649 w 312195"/>
                  <a:gd name="connsiteY10" fmla="*/ 312241 h 312240"/>
                  <a:gd name="connsiteX11" fmla="*/ 296401 w 312195"/>
                  <a:gd name="connsiteY11" fmla="*/ 312241 h 31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195" h="312240">
                    <a:moveTo>
                      <a:pt x="296401" y="312241"/>
                    </a:moveTo>
                    <a:cubicBezTo>
                      <a:pt x="300161" y="312241"/>
                      <a:pt x="304674" y="310736"/>
                      <a:pt x="307683" y="307727"/>
                    </a:cubicBezTo>
                    <a:cubicBezTo>
                      <a:pt x="310691" y="304718"/>
                      <a:pt x="312196" y="300205"/>
                      <a:pt x="312196" y="295691"/>
                    </a:cubicBezTo>
                    <a:lnTo>
                      <a:pt x="293392" y="14350"/>
                    </a:lnTo>
                    <a:cubicBezTo>
                      <a:pt x="292640" y="6075"/>
                      <a:pt x="285119" y="-695"/>
                      <a:pt x="276845" y="57"/>
                    </a:cubicBezTo>
                    <a:cubicBezTo>
                      <a:pt x="268572" y="809"/>
                      <a:pt x="261802" y="8332"/>
                      <a:pt x="262554" y="16607"/>
                    </a:cubicBezTo>
                    <a:lnTo>
                      <a:pt x="279854" y="279894"/>
                    </a:lnTo>
                    <a:lnTo>
                      <a:pt x="16604" y="262592"/>
                    </a:lnTo>
                    <a:cubicBezTo>
                      <a:pt x="8331" y="261840"/>
                      <a:pt x="809" y="268610"/>
                      <a:pt x="57" y="276885"/>
                    </a:cubicBezTo>
                    <a:cubicBezTo>
                      <a:pt x="-695" y="285160"/>
                      <a:pt x="6074" y="292682"/>
                      <a:pt x="14348" y="293434"/>
                    </a:cubicBezTo>
                    <a:lnTo>
                      <a:pt x="295649" y="312241"/>
                    </a:lnTo>
                    <a:cubicBezTo>
                      <a:pt x="295649" y="312241"/>
                      <a:pt x="296401" y="312241"/>
                      <a:pt x="296401" y="312241"/>
                    </a:cubicBezTo>
                    <a:close/>
                  </a:path>
                </a:pathLst>
              </a:custGeom>
              <a:solidFill>
                <a:schemeClr val="tx2">
                  <a:lumMod val="7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19" name="Freeform: Shape 18">
                <a:extLst>
                  <a:ext uri="{FF2B5EF4-FFF2-40B4-BE49-F238E27FC236}">
                    <a16:creationId xmlns:a16="http://schemas.microsoft.com/office/drawing/2014/main" id="{6A945983-20B2-39A4-C1AB-6CD77AFB2466}"/>
                  </a:ext>
                </a:extLst>
              </p:cNvPr>
              <p:cNvSpPr/>
              <p:nvPr/>
            </p:nvSpPr>
            <p:spPr>
              <a:xfrm>
                <a:off x="1030838" y="1611146"/>
                <a:ext cx="1531359" cy="1532332"/>
              </a:xfrm>
              <a:custGeom>
                <a:avLst/>
                <a:gdLst>
                  <a:gd name="connsiteX0" fmla="*/ 1515564 w 1531359"/>
                  <a:gd name="connsiteY0" fmla="*/ 1532332 h 1532332"/>
                  <a:gd name="connsiteX1" fmla="*/ 1526846 w 1531359"/>
                  <a:gd name="connsiteY1" fmla="*/ 1527819 h 1532332"/>
                  <a:gd name="connsiteX2" fmla="*/ 1526846 w 1531359"/>
                  <a:gd name="connsiteY2" fmla="*/ 1506003 h 1532332"/>
                  <a:gd name="connsiteX3" fmla="*/ 26325 w 1531359"/>
                  <a:gd name="connsiteY3" fmla="*/ 4513 h 1532332"/>
                  <a:gd name="connsiteX4" fmla="*/ 4513 w 1531359"/>
                  <a:gd name="connsiteY4" fmla="*/ 4513 h 1532332"/>
                  <a:gd name="connsiteX5" fmla="*/ 4513 w 1531359"/>
                  <a:gd name="connsiteY5" fmla="*/ 26329 h 1532332"/>
                  <a:gd name="connsiteX6" fmla="*/ 1505034 w 1531359"/>
                  <a:gd name="connsiteY6" fmla="*/ 1527066 h 1532332"/>
                  <a:gd name="connsiteX7" fmla="*/ 1515564 w 1531359"/>
                  <a:gd name="connsiteY7" fmla="*/ 1532332 h 153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1359" h="1532332">
                    <a:moveTo>
                      <a:pt x="1515564" y="1532332"/>
                    </a:moveTo>
                    <a:cubicBezTo>
                      <a:pt x="1519325" y="1532332"/>
                      <a:pt x="1523838" y="1530828"/>
                      <a:pt x="1526846" y="1527819"/>
                    </a:cubicBezTo>
                    <a:cubicBezTo>
                      <a:pt x="1532864" y="1521801"/>
                      <a:pt x="1532864" y="1512021"/>
                      <a:pt x="1526846" y="1506003"/>
                    </a:cubicBezTo>
                    <a:lnTo>
                      <a:pt x="26325" y="4513"/>
                    </a:lnTo>
                    <a:cubicBezTo>
                      <a:pt x="20308" y="-1504"/>
                      <a:pt x="10530" y="-1504"/>
                      <a:pt x="4513" y="4513"/>
                    </a:cubicBezTo>
                    <a:cubicBezTo>
                      <a:pt x="-1504" y="10531"/>
                      <a:pt x="-1504" y="20311"/>
                      <a:pt x="4513" y="26329"/>
                    </a:cubicBezTo>
                    <a:lnTo>
                      <a:pt x="1505034" y="1527066"/>
                    </a:lnTo>
                    <a:cubicBezTo>
                      <a:pt x="1508043" y="1530828"/>
                      <a:pt x="1511804" y="1532332"/>
                      <a:pt x="1515564" y="1532332"/>
                    </a:cubicBezTo>
                    <a:close/>
                  </a:path>
                </a:pathLst>
              </a:custGeom>
              <a:solidFill>
                <a:schemeClr val="tx2">
                  <a:lumMod val="75000"/>
                </a:schemeClr>
              </a:solidFill>
              <a:ln w="7510" cap="flat">
                <a:noFill/>
                <a:prstDash val="solid"/>
                <a:miter/>
              </a:ln>
            </p:spPr>
            <p:txBody>
              <a:bodyPr rtlCol="0" anchor="ctr"/>
              <a:lstStyle/>
              <a:p>
                <a:pPr defTabSz="1219170"/>
                <a:endParaRPr lang="pt-BR" sz="2400">
                  <a:solidFill>
                    <a:srgbClr val="000000"/>
                  </a:solidFill>
                  <a:latin typeface="Calibri"/>
                </a:endParaRPr>
              </a:p>
            </p:txBody>
          </p:sp>
          <p:sp>
            <p:nvSpPr>
              <p:cNvPr id="20" name="Freeform: Shape 19">
                <a:extLst>
                  <a:ext uri="{FF2B5EF4-FFF2-40B4-BE49-F238E27FC236}">
                    <a16:creationId xmlns:a16="http://schemas.microsoft.com/office/drawing/2014/main" id="{2544BE7E-D5A3-C90D-9322-88676A8E3C7B}"/>
                  </a:ext>
                </a:extLst>
              </p:cNvPr>
              <p:cNvSpPr/>
              <p:nvPr/>
            </p:nvSpPr>
            <p:spPr>
              <a:xfrm>
                <a:off x="2069017" y="2650559"/>
                <a:ext cx="569946" cy="569695"/>
              </a:xfrm>
              <a:custGeom>
                <a:avLst/>
                <a:gdLst>
                  <a:gd name="connsiteX0" fmla="*/ 553352 w 569946"/>
                  <a:gd name="connsiteY0" fmla="*/ 295829 h 569695"/>
                  <a:gd name="connsiteX1" fmla="*/ 569899 w 569946"/>
                  <a:gd name="connsiteY1" fmla="*/ 551594 h 569695"/>
                  <a:gd name="connsiteX2" fmla="*/ 551848 w 569946"/>
                  <a:gd name="connsiteY2" fmla="*/ 569648 h 569695"/>
                  <a:gd name="connsiteX3" fmla="*/ 296120 w 569946"/>
                  <a:gd name="connsiteY3" fmla="*/ 553099 h 569695"/>
                  <a:gd name="connsiteX4" fmla="*/ 284837 w 569946"/>
                  <a:gd name="connsiteY4" fmla="*/ 547833 h 569695"/>
                  <a:gd name="connsiteX5" fmla="*/ 5041 w 569946"/>
                  <a:gd name="connsiteY5" fmla="*/ 267996 h 569695"/>
                  <a:gd name="connsiteX6" fmla="*/ 18580 w 569946"/>
                  <a:gd name="connsiteY6" fmla="*/ 238658 h 569695"/>
                  <a:gd name="connsiteX7" fmla="*/ 235196 w 569946"/>
                  <a:gd name="connsiteY7" fmla="*/ 252951 h 569695"/>
                  <a:gd name="connsiteX8" fmla="*/ 253248 w 569946"/>
                  <a:gd name="connsiteY8" fmla="*/ 234897 h 569695"/>
                  <a:gd name="connsiteX9" fmla="*/ 238957 w 569946"/>
                  <a:gd name="connsiteY9" fmla="*/ 18249 h 569695"/>
                  <a:gd name="connsiteX10" fmla="*/ 268290 w 569946"/>
                  <a:gd name="connsiteY10" fmla="*/ 4709 h 569695"/>
                  <a:gd name="connsiteX11" fmla="*/ 548087 w 569946"/>
                  <a:gd name="connsiteY11" fmla="*/ 284545 h 569695"/>
                  <a:gd name="connsiteX12" fmla="*/ 553352 w 569946"/>
                  <a:gd name="connsiteY12" fmla="*/ 295829 h 56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946" h="569695">
                    <a:moveTo>
                      <a:pt x="553352" y="295829"/>
                    </a:moveTo>
                    <a:lnTo>
                      <a:pt x="569899" y="551594"/>
                    </a:lnTo>
                    <a:cubicBezTo>
                      <a:pt x="570651" y="562126"/>
                      <a:pt x="562378" y="570400"/>
                      <a:pt x="551848" y="569648"/>
                    </a:cubicBezTo>
                    <a:lnTo>
                      <a:pt x="296120" y="553099"/>
                    </a:lnTo>
                    <a:cubicBezTo>
                      <a:pt x="292359" y="553099"/>
                      <a:pt x="287846" y="550842"/>
                      <a:pt x="284837" y="547833"/>
                    </a:cubicBezTo>
                    <a:lnTo>
                      <a:pt x="5041" y="267996"/>
                    </a:lnTo>
                    <a:cubicBezTo>
                      <a:pt x="-6241" y="256712"/>
                      <a:pt x="2785" y="237906"/>
                      <a:pt x="18580" y="238658"/>
                    </a:cubicBezTo>
                    <a:lnTo>
                      <a:pt x="235196" y="252951"/>
                    </a:lnTo>
                    <a:cubicBezTo>
                      <a:pt x="245726" y="253703"/>
                      <a:pt x="254000" y="245428"/>
                      <a:pt x="253248" y="234897"/>
                    </a:cubicBezTo>
                    <a:lnTo>
                      <a:pt x="238957" y="18249"/>
                    </a:lnTo>
                    <a:cubicBezTo>
                      <a:pt x="238205" y="2452"/>
                      <a:pt x="257008" y="-5823"/>
                      <a:pt x="268290" y="4709"/>
                    </a:cubicBezTo>
                    <a:lnTo>
                      <a:pt x="548087" y="284545"/>
                    </a:lnTo>
                    <a:cubicBezTo>
                      <a:pt x="551095" y="288307"/>
                      <a:pt x="552600" y="292068"/>
                      <a:pt x="553352" y="295829"/>
                    </a:cubicBezTo>
                    <a:close/>
                  </a:path>
                </a:pathLst>
              </a:custGeom>
              <a:solidFill>
                <a:schemeClr val="accent1">
                  <a:lumMod val="75000"/>
                </a:schemeClr>
              </a:solidFill>
              <a:ln w="7510" cap="flat">
                <a:noFill/>
                <a:prstDash val="solid"/>
                <a:miter/>
              </a:ln>
            </p:spPr>
            <p:txBody>
              <a:bodyPr rtlCol="0" anchor="ctr"/>
              <a:lstStyle/>
              <a:p>
                <a:pPr defTabSz="1219170"/>
                <a:endParaRPr lang="pt-BR" sz="2400">
                  <a:solidFill>
                    <a:srgbClr val="000000"/>
                  </a:solidFill>
                  <a:latin typeface="Calibri"/>
                </a:endParaRPr>
              </a:p>
            </p:txBody>
          </p:sp>
        </p:grpSp>
        <p:sp>
          <p:nvSpPr>
            <p:cNvPr id="21" name="Freeform: Shape 20">
              <a:extLst>
                <a:ext uri="{FF2B5EF4-FFF2-40B4-BE49-F238E27FC236}">
                  <a16:creationId xmlns:a16="http://schemas.microsoft.com/office/drawing/2014/main" id="{82C1B309-E3C1-9CB8-9B40-E6B71B37BC54}"/>
                </a:ext>
              </a:extLst>
            </p:cNvPr>
            <p:cNvSpPr/>
            <p:nvPr/>
          </p:nvSpPr>
          <p:spPr>
            <a:xfrm>
              <a:off x="3008217" y="1728497"/>
              <a:ext cx="711525" cy="2528310"/>
            </a:xfrm>
            <a:custGeom>
              <a:avLst/>
              <a:gdLst>
                <a:gd name="connsiteX0" fmla="*/ 0 w 711525"/>
                <a:gd name="connsiteY0" fmla="*/ 0 h 2528310"/>
                <a:gd name="connsiteX1" fmla="*/ 711526 w 711525"/>
                <a:gd name="connsiteY1" fmla="*/ 1359315 h 2528310"/>
                <a:gd name="connsiteX2" fmla="*/ 253472 w 711525"/>
                <a:gd name="connsiteY2" fmla="*/ 2528310 h 2528310"/>
              </a:gdLst>
              <a:ahLst/>
              <a:cxnLst>
                <a:cxn ang="0">
                  <a:pos x="connsiteX0" y="connsiteY0"/>
                </a:cxn>
                <a:cxn ang="0">
                  <a:pos x="connsiteX1" y="connsiteY1"/>
                </a:cxn>
                <a:cxn ang="0">
                  <a:pos x="connsiteX2" y="connsiteY2"/>
                </a:cxn>
              </a:cxnLst>
              <a:rect l="l" t="t" r="r" b="b"/>
              <a:pathLst>
                <a:path w="711525" h="2528310">
                  <a:moveTo>
                    <a:pt x="0" y="0"/>
                  </a:moveTo>
                  <a:cubicBezTo>
                    <a:pt x="418943" y="231693"/>
                    <a:pt x="711526" y="753002"/>
                    <a:pt x="711526" y="1359315"/>
                  </a:cubicBezTo>
                  <a:cubicBezTo>
                    <a:pt x="711526" y="1833232"/>
                    <a:pt x="532516" y="2255996"/>
                    <a:pt x="253472" y="2528310"/>
                  </a:cubicBezTo>
                </a:path>
              </a:pathLst>
            </a:custGeom>
            <a:noFill/>
            <a:ln w="12700" cap="rnd">
              <a:solidFill>
                <a:schemeClr val="tx2">
                  <a:lumMod val="75000"/>
                </a:schemeClr>
              </a:solidFill>
              <a:prstDash val="solid"/>
              <a:miter/>
            </a:ln>
          </p:spPr>
          <p:txBody>
            <a:bodyPr rtlCol="0" anchor="ctr"/>
            <a:lstStyle/>
            <a:p>
              <a:pPr defTabSz="1219170"/>
              <a:endParaRPr lang="pt-BR" sz="2400">
                <a:solidFill>
                  <a:srgbClr val="000000"/>
                </a:solidFill>
                <a:latin typeface="Calibri"/>
              </a:endParaRPr>
            </a:p>
          </p:txBody>
        </p:sp>
      </p:grpSp>
      <p:sp>
        <p:nvSpPr>
          <p:cNvPr id="3" name="Graphic 54">
            <a:extLst>
              <a:ext uri="{FF2B5EF4-FFF2-40B4-BE49-F238E27FC236}">
                <a16:creationId xmlns:a16="http://schemas.microsoft.com/office/drawing/2014/main" id="{96E58181-EA92-B44B-86AB-6610886968DB}"/>
              </a:ext>
            </a:extLst>
          </p:cNvPr>
          <p:cNvSpPr/>
          <p:nvPr/>
        </p:nvSpPr>
        <p:spPr>
          <a:xfrm rot="10800000">
            <a:off x="6908800" y="-88833"/>
            <a:ext cx="5394829" cy="2629517"/>
          </a:xfrm>
          <a:custGeom>
            <a:avLst/>
            <a:gdLst>
              <a:gd name="connsiteX0" fmla="*/ 0 w 4046122"/>
              <a:gd name="connsiteY0" fmla="*/ 0 h 1972138"/>
              <a:gd name="connsiteX1" fmla="*/ 521026 w 4046122"/>
              <a:gd name="connsiteY1" fmla="*/ 574096 h 1972138"/>
              <a:gd name="connsiteX2" fmla="*/ 1637450 w 4046122"/>
              <a:gd name="connsiteY2" fmla="*/ 699666 h 1972138"/>
              <a:gd name="connsiteX3" fmla="*/ 3004930 w 4046122"/>
              <a:gd name="connsiteY3" fmla="*/ 1490070 h 1972138"/>
              <a:gd name="connsiteX4" fmla="*/ 4046123 w 4046122"/>
              <a:gd name="connsiteY4" fmla="*/ 1972139 h 1972138"/>
              <a:gd name="connsiteX5" fmla="*/ 10317 w 4046122"/>
              <a:gd name="connsiteY5" fmla="*/ 1972139 h 1972138"/>
              <a:gd name="connsiteX6" fmla="*/ 0 w 4046122"/>
              <a:gd name="connsiteY6" fmla="*/ 0 h 19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6122" h="1972138">
                <a:moveTo>
                  <a:pt x="0" y="0"/>
                </a:moveTo>
                <a:cubicBezTo>
                  <a:pt x="158199" y="155673"/>
                  <a:pt x="226982" y="462717"/>
                  <a:pt x="521026" y="574096"/>
                </a:cubicBezTo>
                <a:cubicBezTo>
                  <a:pt x="1018839" y="762881"/>
                  <a:pt x="1121583" y="662683"/>
                  <a:pt x="1637450" y="699666"/>
                </a:cubicBezTo>
                <a:cubicBezTo>
                  <a:pt x="2756024" y="779653"/>
                  <a:pt x="2470577" y="1521893"/>
                  <a:pt x="3004930" y="1490070"/>
                </a:cubicBezTo>
                <a:cubicBezTo>
                  <a:pt x="3865139" y="1438466"/>
                  <a:pt x="4046123" y="1972139"/>
                  <a:pt x="4046123" y="1972139"/>
                </a:cubicBezTo>
                <a:lnTo>
                  <a:pt x="10317" y="1972139"/>
                </a:lnTo>
                <a:lnTo>
                  <a:pt x="0" y="0"/>
                </a:lnTo>
                <a:close/>
              </a:path>
            </a:pathLst>
          </a:custGeom>
          <a:solidFill>
            <a:schemeClr val="accent1">
              <a:lumMod val="20000"/>
              <a:lumOff val="80000"/>
            </a:schemeClr>
          </a:solidFill>
          <a:ln w="4292" cap="flat">
            <a:noFill/>
            <a:prstDash val="solid"/>
            <a:miter/>
          </a:ln>
        </p:spPr>
        <p:txBody>
          <a:bodyPr rtlCol="0" anchor="ctr"/>
          <a:lstStyle/>
          <a:p>
            <a:pPr defTabSz="1219170"/>
            <a:endParaRPr lang="pt-BR" sz="2400">
              <a:solidFill>
                <a:srgbClr val="000000"/>
              </a:solidFill>
              <a:latin typeface="Calibri"/>
            </a:endParaRPr>
          </a:p>
        </p:txBody>
      </p:sp>
      <p:sp>
        <p:nvSpPr>
          <p:cNvPr id="12" name="Title 11"/>
          <p:cNvSpPr>
            <a:spLocks noGrp="1"/>
          </p:cNvSpPr>
          <p:nvPr>
            <p:ph type="title"/>
          </p:nvPr>
        </p:nvSpPr>
        <p:spPr/>
        <p:txBody>
          <a:bodyPr/>
          <a:lstStyle/>
          <a:p>
            <a:r>
              <a:rPr lang="en-US" dirty="0">
                <a:solidFill>
                  <a:schemeClr val="tx1"/>
                </a:solidFill>
              </a:rPr>
              <a:t>So, what’s our plan?</a:t>
            </a:r>
          </a:p>
        </p:txBody>
      </p:sp>
      <p:sp>
        <p:nvSpPr>
          <p:cNvPr id="57" name="TextBox 56">
            <a:extLst>
              <a:ext uri="{FF2B5EF4-FFF2-40B4-BE49-F238E27FC236}">
                <a16:creationId xmlns:a16="http://schemas.microsoft.com/office/drawing/2014/main" id="{6B92B220-A990-B246-9FA5-E451B7925AEE}"/>
              </a:ext>
            </a:extLst>
          </p:cNvPr>
          <p:cNvSpPr txBox="1"/>
          <p:nvPr/>
        </p:nvSpPr>
        <p:spPr>
          <a:xfrm>
            <a:off x="5227817" y="2205003"/>
            <a:ext cx="6635021" cy="379656"/>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Build an offline version of the game as research environment.</a:t>
            </a:r>
          </a:p>
        </p:txBody>
      </p:sp>
      <p:sp>
        <p:nvSpPr>
          <p:cNvPr id="39" name="Graphic 58">
            <a:extLst>
              <a:ext uri="{FF2B5EF4-FFF2-40B4-BE49-F238E27FC236}">
                <a16:creationId xmlns:a16="http://schemas.microsoft.com/office/drawing/2014/main" id="{CB495C2D-E1C5-F843-8198-F0BB93A10033}"/>
              </a:ext>
            </a:extLst>
          </p:cNvPr>
          <p:cNvSpPr/>
          <p:nvPr/>
        </p:nvSpPr>
        <p:spPr>
          <a:xfrm>
            <a:off x="4949084" y="2814550"/>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60" name="TextBox 59">
            <a:extLst>
              <a:ext uri="{FF2B5EF4-FFF2-40B4-BE49-F238E27FC236}">
                <a16:creationId xmlns:a16="http://schemas.microsoft.com/office/drawing/2014/main" id="{8880D4F3-D073-6145-8B3C-8185B662B7BB}"/>
              </a:ext>
            </a:extLst>
          </p:cNvPr>
          <p:cNvSpPr txBox="1"/>
          <p:nvPr/>
        </p:nvSpPr>
        <p:spPr>
          <a:xfrm>
            <a:off x="5227817" y="2695334"/>
            <a:ext cx="5601405" cy="379656"/>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Establish communication with the ‘</a:t>
            </a:r>
            <a:r>
              <a:rPr lang="en-US" sz="1867" dirty="0" err="1">
                <a:solidFill>
                  <a:srgbClr val="000000">
                    <a:lumMod val="75000"/>
                    <a:lumOff val="25000"/>
                  </a:srgbClr>
                </a:solidFill>
                <a:latin typeface="Segoe UI" panose="020B0502040204020203" pitchFamily="34" charset="0"/>
                <a:cs typeface="Segoe UI" panose="020B0502040204020203" pitchFamily="34" charset="0"/>
              </a:rPr>
              <a:t>Semantle</a:t>
            </a:r>
            <a:r>
              <a:rPr lang="en-US" sz="1867" dirty="0">
                <a:solidFill>
                  <a:srgbClr val="000000">
                    <a:lumMod val="75000"/>
                    <a:lumOff val="25000"/>
                  </a:srgbClr>
                </a:solidFill>
                <a:latin typeface="Segoe UI" panose="020B0502040204020203" pitchFamily="34" charset="0"/>
                <a:cs typeface="Segoe UI" panose="020B0502040204020203" pitchFamily="34" charset="0"/>
              </a:rPr>
              <a:t>’ server.</a:t>
            </a:r>
          </a:p>
        </p:txBody>
      </p:sp>
      <p:sp>
        <p:nvSpPr>
          <p:cNvPr id="38" name="Graphic 60">
            <a:extLst>
              <a:ext uri="{FF2B5EF4-FFF2-40B4-BE49-F238E27FC236}">
                <a16:creationId xmlns:a16="http://schemas.microsoft.com/office/drawing/2014/main" id="{179A2178-048A-EB47-9A37-1977272DDFD6}"/>
              </a:ext>
            </a:extLst>
          </p:cNvPr>
          <p:cNvSpPr/>
          <p:nvPr/>
        </p:nvSpPr>
        <p:spPr>
          <a:xfrm>
            <a:off x="4949084" y="3291629"/>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62" name="TextBox 61">
            <a:extLst>
              <a:ext uri="{FF2B5EF4-FFF2-40B4-BE49-F238E27FC236}">
                <a16:creationId xmlns:a16="http://schemas.microsoft.com/office/drawing/2014/main" id="{A832BFAA-05D2-074E-8A11-86C6DCDD9F72}"/>
              </a:ext>
            </a:extLst>
          </p:cNvPr>
          <p:cNvSpPr txBox="1"/>
          <p:nvPr/>
        </p:nvSpPr>
        <p:spPr>
          <a:xfrm>
            <a:off x="5227817" y="3172413"/>
            <a:ext cx="6660798" cy="954300"/>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Develop 3 different agents*, each with his unique state*, And </a:t>
            </a:r>
          </a:p>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Provide them guessing algorithms (Naïve and one or more </a:t>
            </a:r>
          </a:p>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Sophisticated algorithms). </a:t>
            </a:r>
          </a:p>
        </p:txBody>
      </p:sp>
      <p:sp>
        <p:nvSpPr>
          <p:cNvPr id="64" name="TextBox 63">
            <a:extLst>
              <a:ext uri="{FF2B5EF4-FFF2-40B4-BE49-F238E27FC236}">
                <a16:creationId xmlns:a16="http://schemas.microsoft.com/office/drawing/2014/main" id="{5381DCEE-D53A-5D4E-AF70-9CE3B3E68847}"/>
              </a:ext>
            </a:extLst>
          </p:cNvPr>
          <p:cNvSpPr txBox="1"/>
          <p:nvPr/>
        </p:nvSpPr>
        <p:spPr>
          <a:xfrm>
            <a:off x="4756293" y="1425598"/>
            <a:ext cx="2214797" cy="584775"/>
          </a:xfrm>
          <a:prstGeom prst="rect">
            <a:avLst/>
          </a:prstGeom>
          <a:noFill/>
        </p:spPr>
        <p:txBody>
          <a:bodyPr wrap="square" rtlCol="0">
            <a:spAutoFit/>
          </a:bodyPr>
          <a:lstStyle/>
          <a:p>
            <a:pPr defTabSz="1219170"/>
            <a:r>
              <a:rPr lang="en-US" sz="3200" b="1" dirty="0">
                <a:solidFill>
                  <a:srgbClr val="4472C4"/>
                </a:solidFill>
                <a:latin typeface="Segoe UI" panose="020B0502040204020203" pitchFamily="34" charset="0"/>
                <a:cs typeface="Segoe UI" panose="020B0502040204020203" pitchFamily="34" charset="0"/>
              </a:rPr>
              <a:t>Strategy</a:t>
            </a:r>
          </a:p>
        </p:txBody>
      </p:sp>
      <p:grpSp>
        <p:nvGrpSpPr>
          <p:cNvPr id="22" name="Graphic 10">
            <a:extLst>
              <a:ext uri="{FF2B5EF4-FFF2-40B4-BE49-F238E27FC236}">
                <a16:creationId xmlns:a16="http://schemas.microsoft.com/office/drawing/2014/main" id="{5471C518-84F2-BAC7-D7C9-E4A72122CD5B}"/>
              </a:ext>
            </a:extLst>
          </p:cNvPr>
          <p:cNvGrpSpPr/>
          <p:nvPr/>
        </p:nvGrpSpPr>
        <p:grpSpPr>
          <a:xfrm>
            <a:off x="154730" y="3871093"/>
            <a:ext cx="2534845" cy="3541680"/>
            <a:chOff x="116047" y="2903320"/>
            <a:chExt cx="1901134" cy="2656260"/>
          </a:xfrm>
        </p:grpSpPr>
        <p:sp>
          <p:nvSpPr>
            <p:cNvPr id="23" name="Freeform: Shape 22">
              <a:extLst>
                <a:ext uri="{FF2B5EF4-FFF2-40B4-BE49-F238E27FC236}">
                  <a16:creationId xmlns:a16="http://schemas.microsoft.com/office/drawing/2014/main" id="{FF9101A6-9BA0-5873-A367-9D9707DD54A5}"/>
                </a:ext>
              </a:extLst>
            </p:cNvPr>
            <p:cNvSpPr/>
            <p:nvPr/>
          </p:nvSpPr>
          <p:spPr>
            <a:xfrm>
              <a:off x="312757" y="3452528"/>
              <a:ext cx="905888" cy="2107052"/>
            </a:xfrm>
            <a:custGeom>
              <a:avLst/>
              <a:gdLst>
                <a:gd name="connsiteX0" fmla="*/ 905888 w 905888"/>
                <a:gd name="connsiteY0" fmla="*/ 2107053 h 2107052"/>
                <a:gd name="connsiteX1" fmla="*/ 0 w 905888"/>
                <a:gd name="connsiteY1" fmla="*/ 0 h 2107052"/>
              </a:gdLst>
              <a:ahLst/>
              <a:cxnLst>
                <a:cxn ang="0">
                  <a:pos x="connsiteX0" y="connsiteY0"/>
                </a:cxn>
                <a:cxn ang="0">
                  <a:pos x="connsiteX1" y="connsiteY1"/>
                </a:cxn>
              </a:cxnLst>
              <a:rect l="l" t="t" r="r" b="b"/>
              <a:pathLst>
                <a:path w="905888" h="2107052">
                  <a:moveTo>
                    <a:pt x="905888" y="2107053"/>
                  </a:moveTo>
                  <a:cubicBezTo>
                    <a:pt x="753894" y="1554095"/>
                    <a:pt x="114840" y="1203257"/>
                    <a:pt x="0" y="0"/>
                  </a:cubicBezTo>
                </a:path>
              </a:pathLst>
            </a:custGeom>
            <a:noFill/>
            <a:ln w="12700" cap="rnd">
              <a:solidFill>
                <a:schemeClr val="accent1"/>
              </a:solidFill>
              <a:prstDash val="solid"/>
              <a:round/>
            </a:ln>
          </p:spPr>
          <p:txBody>
            <a:bodyPr rtlCol="0" anchor="ctr"/>
            <a:lstStyle/>
            <a:p>
              <a:pPr defTabSz="1219170"/>
              <a:endParaRPr lang="pt-BR" sz="2400">
                <a:solidFill>
                  <a:srgbClr val="000000"/>
                </a:solidFill>
                <a:latin typeface="Calibri"/>
              </a:endParaRPr>
            </a:p>
          </p:txBody>
        </p:sp>
        <p:sp>
          <p:nvSpPr>
            <p:cNvPr id="24" name="Freeform: Shape 23">
              <a:extLst>
                <a:ext uri="{FF2B5EF4-FFF2-40B4-BE49-F238E27FC236}">
                  <a16:creationId xmlns:a16="http://schemas.microsoft.com/office/drawing/2014/main" id="{D882F1D4-985C-772D-F588-D6249AED00B9}"/>
                </a:ext>
              </a:extLst>
            </p:cNvPr>
            <p:cNvSpPr/>
            <p:nvPr/>
          </p:nvSpPr>
          <p:spPr>
            <a:xfrm>
              <a:off x="116047" y="3327520"/>
              <a:ext cx="883167" cy="1725288"/>
            </a:xfrm>
            <a:custGeom>
              <a:avLst/>
              <a:gdLst>
                <a:gd name="connsiteX0" fmla="*/ 153476 w 883167"/>
                <a:gd name="connsiteY0" fmla="*/ 10091 h 1725288"/>
                <a:gd name="connsiteX1" fmla="*/ 215625 w 883167"/>
                <a:gd name="connsiteY1" fmla="*/ 12794 h 1725288"/>
                <a:gd name="connsiteX2" fmla="*/ 448683 w 883167"/>
                <a:gd name="connsiteY2" fmla="*/ 539389 h 1725288"/>
                <a:gd name="connsiteX3" fmla="*/ 864135 w 883167"/>
                <a:gd name="connsiteY3" fmla="*/ 829387 h 1725288"/>
                <a:gd name="connsiteX4" fmla="*/ 840492 w 883167"/>
                <a:gd name="connsiteY4" fmla="*/ 1280271 h 1725288"/>
                <a:gd name="connsiteX5" fmla="*/ 837114 w 883167"/>
                <a:gd name="connsiteY5" fmla="*/ 1725070 h 1725288"/>
                <a:gd name="connsiteX6" fmla="*/ 359513 w 883167"/>
                <a:gd name="connsiteY6" fmla="*/ 1412088 h 1725288"/>
                <a:gd name="connsiteX7" fmla="*/ 50119 w 883167"/>
                <a:gd name="connsiteY7" fmla="*/ 1059223 h 1725288"/>
                <a:gd name="connsiteX8" fmla="*/ 110242 w 883167"/>
                <a:gd name="connsiteY8" fmla="*/ 595496 h 1725288"/>
                <a:gd name="connsiteX9" fmla="*/ 153476 w 883167"/>
                <a:gd name="connsiteY9" fmla="*/ 10091 h 172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3167" h="1725288">
                  <a:moveTo>
                    <a:pt x="153476" y="10091"/>
                  </a:moveTo>
                  <a:cubicBezTo>
                    <a:pt x="171715" y="-4105"/>
                    <a:pt x="198061" y="-3429"/>
                    <a:pt x="215625" y="12794"/>
                  </a:cubicBezTo>
                  <a:cubicBezTo>
                    <a:pt x="443955" y="222351"/>
                    <a:pt x="391939" y="434611"/>
                    <a:pt x="448683" y="539389"/>
                  </a:cubicBezTo>
                  <a:cubicBezTo>
                    <a:pt x="508130" y="648899"/>
                    <a:pt x="798609" y="600228"/>
                    <a:pt x="864135" y="829387"/>
                  </a:cubicBezTo>
                  <a:cubicBezTo>
                    <a:pt x="929662" y="1058547"/>
                    <a:pt x="742540" y="1068011"/>
                    <a:pt x="840492" y="1280271"/>
                  </a:cubicBezTo>
                  <a:cubicBezTo>
                    <a:pt x="938444" y="1492531"/>
                    <a:pt x="837114" y="1725070"/>
                    <a:pt x="837114" y="1725070"/>
                  </a:cubicBezTo>
                  <a:cubicBezTo>
                    <a:pt x="837114" y="1725070"/>
                    <a:pt x="445306" y="1744674"/>
                    <a:pt x="359513" y="1412088"/>
                  </a:cubicBezTo>
                  <a:cubicBezTo>
                    <a:pt x="309524" y="1228896"/>
                    <a:pt x="90651" y="1303930"/>
                    <a:pt x="50119" y="1059223"/>
                  </a:cubicBezTo>
                  <a:cubicBezTo>
                    <a:pt x="9588" y="814515"/>
                    <a:pt x="163609" y="752325"/>
                    <a:pt x="110242" y="595496"/>
                  </a:cubicBezTo>
                  <a:cubicBezTo>
                    <a:pt x="58901" y="444074"/>
                    <a:pt x="-132274" y="233842"/>
                    <a:pt x="153476" y="10091"/>
                  </a:cubicBezTo>
                  <a:close/>
                </a:path>
              </a:pathLst>
            </a:custGeom>
            <a:noFill/>
            <a:ln w="12700"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25" name="Freeform: Shape 24">
              <a:extLst>
                <a:ext uri="{FF2B5EF4-FFF2-40B4-BE49-F238E27FC236}">
                  <a16:creationId xmlns:a16="http://schemas.microsoft.com/office/drawing/2014/main" id="{91DABA38-26FC-5298-B106-EAB74A7126E4}"/>
                </a:ext>
              </a:extLst>
            </p:cNvPr>
            <p:cNvSpPr/>
            <p:nvPr/>
          </p:nvSpPr>
          <p:spPr>
            <a:xfrm>
              <a:off x="1023321" y="3028008"/>
              <a:ext cx="406089" cy="2388939"/>
            </a:xfrm>
            <a:custGeom>
              <a:avLst/>
              <a:gdLst>
                <a:gd name="connsiteX0" fmla="*/ 406090 w 406089"/>
                <a:gd name="connsiteY0" fmla="*/ 2388939 h 2388939"/>
                <a:gd name="connsiteX1" fmla="*/ 21037 w 406089"/>
                <a:gd name="connsiteY1" fmla="*/ 0 h 2388939"/>
              </a:gdLst>
              <a:ahLst/>
              <a:cxnLst>
                <a:cxn ang="0">
                  <a:pos x="connsiteX0" y="connsiteY0"/>
                </a:cxn>
                <a:cxn ang="0">
                  <a:pos x="connsiteX1" y="connsiteY1"/>
                </a:cxn>
              </a:cxnLst>
              <a:rect l="l" t="t" r="r" b="b"/>
              <a:pathLst>
                <a:path w="406089" h="2388939">
                  <a:moveTo>
                    <a:pt x="406090" y="2388939"/>
                  </a:moveTo>
                  <a:cubicBezTo>
                    <a:pt x="214915" y="2066493"/>
                    <a:pt x="-81644" y="1034937"/>
                    <a:pt x="21037" y="0"/>
                  </a:cubicBezTo>
                </a:path>
              </a:pathLst>
            </a:custGeom>
            <a:noFill/>
            <a:ln w="12700"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26" name="Freeform: Shape 25">
              <a:extLst>
                <a:ext uri="{FF2B5EF4-FFF2-40B4-BE49-F238E27FC236}">
                  <a16:creationId xmlns:a16="http://schemas.microsoft.com/office/drawing/2014/main" id="{ED8185DB-DE0F-8A33-923E-69EBB6440517}"/>
                </a:ext>
              </a:extLst>
            </p:cNvPr>
            <p:cNvSpPr/>
            <p:nvPr/>
          </p:nvSpPr>
          <p:spPr>
            <a:xfrm>
              <a:off x="628487" y="2903320"/>
              <a:ext cx="848928" cy="1843047"/>
            </a:xfrm>
            <a:custGeom>
              <a:avLst/>
              <a:gdLst>
                <a:gd name="connsiteX0" fmla="*/ 408440 w 848928"/>
                <a:gd name="connsiteY0" fmla="*/ 3010 h 1843047"/>
                <a:gd name="connsiteX1" fmla="*/ 467212 w 848928"/>
                <a:gd name="connsiteY1" fmla="*/ 23290 h 1843047"/>
                <a:gd name="connsiteX2" fmla="*/ 536116 w 848928"/>
                <a:gd name="connsiteY2" fmla="*/ 595175 h 1843047"/>
                <a:gd name="connsiteX3" fmla="*/ 848887 w 848928"/>
                <a:gd name="connsiteY3" fmla="*/ 994008 h 1843047"/>
                <a:gd name="connsiteX4" fmla="*/ 694866 w 848928"/>
                <a:gd name="connsiteY4" fmla="*/ 1418528 h 1843047"/>
                <a:gd name="connsiteX5" fmla="*/ 561786 w 848928"/>
                <a:gd name="connsiteY5" fmla="*/ 1843048 h 1843047"/>
                <a:gd name="connsiteX6" fmla="*/ 196323 w 848928"/>
                <a:gd name="connsiteY6" fmla="*/ 1404332 h 1843047"/>
                <a:gd name="connsiteX7" fmla="*/ 3121 w 848928"/>
                <a:gd name="connsiteY7" fmla="*/ 976432 h 1843047"/>
                <a:gd name="connsiteX8" fmla="*/ 195648 w 848928"/>
                <a:gd name="connsiteY8" fmla="*/ 549884 h 1843047"/>
                <a:gd name="connsiteX9" fmla="*/ 408440 w 848928"/>
                <a:gd name="connsiteY9" fmla="*/ 3010 h 184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928" h="1843047">
                  <a:moveTo>
                    <a:pt x="408440" y="3010"/>
                  </a:moveTo>
                  <a:cubicBezTo>
                    <a:pt x="430057" y="-5102"/>
                    <a:pt x="455052" y="3686"/>
                    <a:pt x="467212" y="23290"/>
                  </a:cubicBezTo>
                  <a:cubicBezTo>
                    <a:pt x="623935" y="290305"/>
                    <a:pt x="512472" y="478229"/>
                    <a:pt x="536116" y="595175"/>
                  </a:cubicBezTo>
                  <a:cubicBezTo>
                    <a:pt x="561111" y="717529"/>
                    <a:pt x="852940" y="755384"/>
                    <a:pt x="848887" y="994008"/>
                  </a:cubicBezTo>
                  <a:cubicBezTo>
                    <a:pt x="844834" y="1232631"/>
                    <a:pt x="663116" y="1186664"/>
                    <a:pt x="694866" y="1418528"/>
                  </a:cubicBezTo>
                  <a:cubicBezTo>
                    <a:pt x="726616" y="1650391"/>
                    <a:pt x="561786" y="1843048"/>
                    <a:pt x="561786" y="1843048"/>
                  </a:cubicBezTo>
                  <a:cubicBezTo>
                    <a:pt x="561786" y="1843048"/>
                    <a:pt x="181462" y="1747058"/>
                    <a:pt x="196323" y="1404332"/>
                  </a:cubicBezTo>
                  <a:cubicBezTo>
                    <a:pt x="201728" y="1214380"/>
                    <a:pt x="-29304" y="1222491"/>
                    <a:pt x="3121" y="976432"/>
                  </a:cubicBezTo>
                  <a:cubicBezTo>
                    <a:pt x="35547" y="730373"/>
                    <a:pt x="201728" y="716177"/>
                    <a:pt x="195648" y="549884"/>
                  </a:cubicBezTo>
                  <a:cubicBezTo>
                    <a:pt x="190919" y="390351"/>
                    <a:pt x="69999" y="133476"/>
                    <a:pt x="408440" y="3010"/>
                  </a:cubicBezTo>
                  <a:close/>
                </a:path>
              </a:pathLst>
            </a:custGeom>
            <a:solidFill>
              <a:schemeClr val="accent1"/>
            </a:solidFill>
            <a:ln w="6755" cap="flat">
              <a:noFill/>
              <a:prstDash val="solid"/>
              <a:miter/>
            </a:ln>
          </p:spPr>
          <p:txBody>
            <a:bodyPr rtlCol="0" anchor="ctr"/>
            <a:lstStyle/>
            <a:p>
              <a:pPr defTabSz="1219170"/>
              <a:endParaRPr lang="pt-BR" sz="2400">
                <a:solidFill>
                  <a:srgbClr val="000000"/>
                </a:solidFill>
                <a:latin typeface="Calibri"/>
              </a:endParaRPr>
            </a:p>
          </p:txBody>
        </p:sp>
        <p:sp>
          <p:nvSpPr>
            <p:cNvPr id="27" name="Freeform: Shape 26">
              <a:extLst>
                <a:ext uri="{FF2B5EF4-FFF2-40B4-BE49-F238E27FC236}">
                  <a16:creationId xmlns:a16="http://schemas.microsoft.com/office/drawing/2014/main" id="{1D8C43F2-29D8-C02C-EBC6-89E9A8F15605}"/>
                </a:ext>
              </a:extLst>
            </p:cNvPr>
            <p:cNvSpPr/>
            <p:nvPr/>
          </p:nvSpPr>
          <p:spPr>
            <a:xfrm>
              <a:off x="1463863" y="3276096"/>
              <a:ext cx="349925" cy="2267261"/>
            </a:xfrm>
            <a:custGeom>
              <a:avLst/>
              <a:gdLst>
                <a:gd name="connsiteX0" fmla="*/ 0 w 349925"/>
                <a:gd name="connsiteY0" fmla="*/ 2267262 h 2267261"/>
                <a:gd name="connsiteX1" fmla="*/ 349926 w 349925"/>
                <a:gd name="connsiteY1" fmla="*/ 0 h 2267261"/>
              </a:gdLst>
              <a:ahLst/>
              <a:cxnLst>
                <a:cxn ang="0">
                  <a:pos x="connsiteX0" y="connsiteY0"/>
                </a:cxn>
                <a:cxn ang="0">
                  <a:pos x="connsiteX1" y="connsiteY1"/>
                </a:cxn>
              </a:cxnLst>
              <a:rect l="l" t="t" r="r" b="b"/>
              <a:pathLst>
                <a:path w="349925" h="2267261">
                  <a:moveTo>
                    <a:pt x="0" y="2267262"/>
                  </a:moveTo>
                  <a:cubicBezTo>
                    <a:pt x="164830" y="1717684"/>
                    <a:pt x="-190500" y="1080904"/>
                    <a:pt x="349926" y="0"/>
                  </a:cubicBezTo>
                </a:path>
              </a:pathLst>
            </a:custGeom>
            <a:noFill/>
            <a:ln w="12700" cap="rnd">
              <a:solidFill>
                <a:schemeClr val="accent1"/>
              </a:solidFill>
              <a:prstDash val="solid"/>
              <a:round/>
            </a:ln>
          </p:spPr>
          <p:txBody>
            <a:bodyPr rtlCol="0" anchor="ctr"/>
            <a:lstStyle/>
            <a:p>
              <a:pPr defTabSz="1219170"/>
              <a:endParaRPr lang="pt-BR" sz="2400">
                <a:solidFill>
                  <a:srgbClr val="000000"/>
                </a:solidFill>
                <a:latin typeface="Calibri"/>
              </a:endParaRPr>
            </a:p>
          </p:txBody>
        </p:sp>
        <p:sp>
          <p:nvSpPr>
            <p:cNvPr id="28" name="Freeform: Shape 27">
              <a:extLst>
                <a:ext uri="{FF2B5EF4-FFF2-40B4-BE49-F238E27FC236}">
                  <a16:creationId xmlns:a16="http://schemas.microsoft.com/office/drawing/2014/main" id="{28017D36-7904-D323-5176-4F08C96E2D82}"/>
                </a:ext>
              </a:extLst>
            </p:cNvPr>
            <p:cNvSpPr/>
            <p:nvPr/>
          </p:nvSpPr>
          <p:spPr>
            <a:xfrm>
              <a:off x="1172542" y="3156129"/>
              <a:ext cx="844639" cy="1817370"/>
            </a:xfrm>
            <a:custGeom>
              <a:avLst/>
              <a:gdLst>
                <a:gd name="connsiteX0" fmla="*/ 666242 w 844639"/>
                <a:gd name="connsiteY0" fmla="*/ 316 h 1817370"/>
                <a:gd name="connsiteX1" fmla="*/ 717582 w 844639"/>
                <a:gd name="connsiteY1" fmla="*/ 35468 h 1817370"/>
                <a:gd name="connsiteX2" fmla="*/ 635843 w 844639"/>
                <a:gd name="connsiteY2" fmla="*/ 606001 h 1817370"/>
                <a:gd name="connsiteX3" fmla="*/ 834449 w 844639"/>
                <a:gd name="connsiteY3" fmla="*/ 1072432 h 1817370"/>
                <a:gd name="connsiteX4" fmla="*/ 575721 w 844639"/>
                <a:gd name="connsiteY4" fmla="*/ 1442197 h 1817370"/>
                <a:gd name="connsiteX5" fmla="*/ 337258 w 844639"/>
                <a:gd name="connsiteY5" fmla="*/ 1817370 h 1817370"/>
                <a:gd name="connsiteX6" fmla="*/ 98795 w 844639"/>
                <a:gd name="connsiteY6" fmla="*/ 1298888 h 1817370"/>
                <a:gd name="connsiteX7" fmla="*/ 23811 w 844639"/>
                <a:gd name="connsiteY7" fmla="*/ 835837 h 1817370"/>
                <a:gd name="connsiteX8" fmla="*/ 320370 w 844639"/>
                <a:gd name="connsiteY8" fmla="*/ 474184 h 1817370"/>
                <a:gd name="connsiteX9" fmla="*/ 666242 w 844639"/>
                <a:gd name="connsiteY9" fmla="*/ 316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639" h="1817370">
                  <a:moveTo>
                    <a:pt x="666242" y="316"/>
                  </a:moveTo>
                  <a:cubicBezTo>
                    <a:pt x="689210" y="-2388"/>
                    <a:pt x="710827" y="12484"/>
                    <a:pt x="717582" y="35468"/>
                  </a:cubicBezTo>
                  <a:cubicBezTo>
                    <a:pt x="799322" y="334254"/>
                    <a:pt x="643274" y="486351"/>
                    <a:pt x="635843" y="606001"/>
                  </a:cubicBezTo>
                  <a:cubicBezTo>
                    <a:pt x="627737" y="730383"/>
                    <a:pt x="899976" y="843273"/>
                    <a:pt x="834449" y="1072432"/>
                  </a:cubicBezTo>
                  <a:cubicBezTo>
                    <a:pt x="768923" y="1301592"/>
                    <a:pt x="604768" y="1210334"/>
                    <a:pt x="575721" y="1442197"/>
                  </a:cubicBezTo>
                  <a:cubicBezTo>
                    <a:pt x="546673" y="1674061"/>
                    <a:pt x="337258" y="1817370"/>
                    <a:pt x="337258" y="1817370"/>
                  </a:cubicBezTo>
                  <a:cubicBezTo>
                    <a:pt x="337258" y="1817370"/>
                    <a:pt x="-5237" y="1626066"/>
                    <a:pt x="98795" y="1298888"/>
                  </a:cubicBezTo>
                  <a:cubicBezTo>
                    <a:pt x="153513" y="1117048"/>
                    <a:pt x="-71439" y="1064320"/>
                    <a:pt x="23811" y="835837"/>
                  </a:cubicBezTo>
                  <a:cubicBezTo>
                    <a:pt x="119061" y="607353"/>
                    <a:pt x="283215" y="636421"/>
                    <a:pt x="320370" y="474184"/>
                  </a:cubicBezTo>
                  <a:cubicBezTo>
                    <a:pt x="355497" y="318030"/>
                    <a:pt x="305508" y="38172"/>
                    <a:pt x="666242" y="316"/>
                  </a:cubicBezTo>
                  <a:close/>
                </a:path>
              </a:pathLst>
            </a:custGeom>
            <a:noFill/>
            <a:ln w="12700" cap="flat">
              <a:solidFill>
                <a:schemeClr val="accent1"/>
              </a:solidFill>
              <a:prstDash val="solid"/>
              <a:miter/>
            </a:ln>
          </p:spPr>
          <p:txBody>
            <a:bodyPr rtlCol="0" anchor="ctr"/>
            <a:lstStyle/>
            <a:p>
              <a:pPr defTabSz="1219170"/>
              <a:endParaRPr lang="pt-BR" sz="2400" dirty="0">
                <a:solidFill>
                  <a:srgbClr val="000000"/>
                </a:solidFill>
                <a:latin typeface="Calibri"/>
              </a:endParaRPr>
            </a:p>
          </p:txBody>
        </p:sp>
        <p:sp>
          <p:nvSpPr>
            <p:cNvPr id="29" name="Freeform: Shape 28">
              <a:extLst>
                <a:ext uri="{FF2B5EF4-FFF2-40B4-BE49-F238E27FC236}">
                  <a16:creationId xmlns:a16="http://schemas.microsoft.com/office/drawing/2014/main" id="{D824F815-0E8E-9C16-0BF5-717930D78463}"/>
                </a:ext>
              </a:extLst>
            </p:cNvPr>
            <p:cNvSpPr/>
            <p:nvPr/>
          </p:nvSpPr>
          <p:spPr>
            <a:xfrm>
              <a:off x="1023279" y="3028684"/>
              <a:ext cx="161589" cy="1719711"/>
            </a:xfrm>
            <a:custGeom>
              <a:avLst/>
              <a:gdLst>
                <a:gd name="connsiteX0" fmla="*/ 161590 w 161589"/>
                <a:gd name="connsiteY0" fmla="*/ 1719712 h 1719711"/>
                <a:gd name="connsiteX1" fmla="*/ 21079 w 161589"/>
                <a:gd name="connsiteY1" fmla="*/ 0 h 1719711"/>
              </a:gdLst>
              <a:ahLst/>
              <a:cxnLst>
                <a:cxn ang="0">
                  <a:pos x="connsiteX0" y="connsiteY0"/>
                </a:cxn>
                <a:cxn ang="0">
                  <a:pos x="connsiteX1" y="connsiteY1"/>
                </a:cxn>
              </a:cxnLst>
              <a:rect l="l" t="t" r="r" b="b"/>
              <a:pathLst>
                <a:path w="161589" h="1719711">
                  <a:moveTo>
                    <a:pt x="161590" y="1719712"/>
                  </a:moveTo>
                  <a:cubicBezTo>
                    <a:pt x="42696" y="1251929"/>
                    <a:pt x="-41070" y="626640"/>
                    <a:pt x="21079" y="0"/>
                  </a:cubicBezTo>
                </a:path>
              </a:pathLst>
            </a:custGeom>
            <a:noFill/>
            <a:ln w="12700" cap="rnd">
              <a:solidFill>
                <a:schemeClr val="accent1">
                  <a:lumMod val="20000"/>
                  <a:lumOff val="80000"/>
                </a:schemeClr>
              </a:solidFill>
              <a:prstDash val="solid"/>
              <a:round/>
            </a:ln>
          </p:spPr>
          <p:txBody>
            <a:bodyPr rtlCol="0" anchor="ctr"/>
            <a:lstStyle/>
            <a:p>
              <a:pPr defTabSz="1219170"/>
              <a:endParaRPr lang="pt-BR" sz="2400">
                <a:solidFill>
                  <a:srgbClr val="000000"/>
                </a:solidFill>
                <a:latin typeface="Calibri"/>
              </a:endParaRPr>
            </a:p>
          </p:txBody>
        </p:sp>
      </p:grpSp>
      <p:grpSp>
        <p:nvGrpSpPr>
          <p:cNvPr id="58" name="Graphic 52">
            <a:extLst>
              <a:ext uri="{FF2B5EF4-FFF2-40B4-BE49-F238E27FC236}">
                <a16:creationId xmlns:a16="http://schemas.microsoft.com/office/drawing/2014/main" id="{8B344835-F890-2A5D-D016-7C3B27B0D594}"/>
              </a:ext>
            </a:extLst>
          </p:cNvPr>
          <p:cNvGrpSpPr/>
          <p:nvPr/>
        </p:nvGrpSpPr>
        <p:grpSpPr>
          <a:xfrm rot="2744094">
            <a:off x="3028409" y="5055387"/>
            <a:ext cx="1871259" cy="2614517"/>
            <a:chOff x="2658666" y="3589194"/>
            <a:chExt cx="1403444" cy="1960888"/>
          </a:xfrm>
        </p:grpSpPr>
        <p:sp>
          <p:nvSpPr>
            <p:cNvPr id="63" name="Freeform: Shape 62">
              <a:extLst>
                <a:ext uri="{FF2B5EF4-FFF2-40B4-BE49-F238E27FC236}">
                  <a16:creationId xmlns:a16="http://schemas.microsoft.com/office/drawing/2014/main" id="{8AAB608A-6F0C-82E5-5983-C59E9D6AA754}"/>
                </a:ext>
              </a:extLst>
            </p:cNvPr>
            <p:cNvSpPr/>
            <p:nvPr/>
          </p:nvSpPr>
          <p:spPr>
            <a:xfrm>
              <a:off x="2803880" y="3994627"/>
              <a:ext cx="668739" cy="1555455"/>
            </a:xfrm>
            <a:custGeom>
              <a:avLst/>
              <a:gdLst>
                <a:gd name="connsiteX0" fmla="*/ 668740 w 668739"/>
                <a:gd name="connsiteY0" fmla="*/ 1555456 h 1555455"/>
                <a:gd name="connsiteX1" fmla="*/ 0 w 668739"/>
                <a:gd name="connsiteY1" fmla="*/ 0 h 1555455"/>
              </a:gdLst>
              <a:ahLst/>
              <a:cxnLst>
                <a:cxn ang="0">
                  <a:pos x="connsiteX0" y="connsiteY0"/>
                </a:cxn>
                <a:cxn ang="0">
                  <a:pos x="connsiteX1" y="connsiteY1"/>
                </a:cxn>
              </a:cxnLst>
              <a:rect l="l" t="t" r="r" b="b"/>
              <a:pathLst>
                <a:path w="668739" h="1555455">
                  <a:moveTo>
                    <a:pt x="668740" y="1555456"/>
                  </a:moveTo>
                  <a:cubicBezTo>
                    <a:pt x="556535" y="1147255"/>
                    <a:pt x="84777" y="888262"/>
                    <a:pt x="0" y="0"/>
                  </a:cubicBezTo>
                </a:path>
              </a:pathLst>
            </a:custGeom>
            <a:noFill/>
            <a:ln w="12700" cap="rnd">
              <a:solidFill>
                <a:schemeClr val="accent1"/>
              </a:solidFill>
              <a:prstDash val="solid"/>
              <a:round/>
            </a:ln>
          </p:spPr>
          <p:txBody>
            <a:bodyPr rtlCol="0" anchor="ctr"/>
            <a:lstStyle/>
            <a:p>
              <a:pPr defTabSz="1219170"/>
              <a:endParaRPr lang="pt-BR" sz="2400">
                <a:solidFill>
                  <a:srgbClr val="000000"/>
                </a:solidFill>
                <a:latin typeface="Calibri"/>
              </a:endParaRPr>
            </a:p>
          </p:txBody>
        </p:sp>
        <p:sp>
          <p:nvSpPr>
            <p:cNvPr id="65" name="Freeform: Shape 64">
              <a:extLst>
                <a:ext uri="{FF2B5EF4-FFF2-40B4-BE49-F238E27FC236}">
                  <a16:creationId xmlns:a16="http://schemas.microsoft.com/office/drawing/2014/main" id="{1055B0C8-1DC5-4849-CC5A-962524B7BCBA}"/>
                </a:ext>
              </a:extLst>
            </p:cNvPr>
            <p:cNvSpPr/>
            <p:nvPr/>
          </p:nvSpPr>
          <p:spPr>
            <a:xfrm>
              <a:off x="2658666" y="3902345"/>
              <a:ext cx="651966" cy="1273632"/>
            </a:xfrm>
            <a:custGeom>
              <a:avLst/>
              <a:gdLst>
                <a:gd name="connsiteX0" fmla="*/ 113298 w 651966"/>
                <a:gd name="connsiteY0" fmla="*/ 7449 h 1273632"/>
                <a:gd name="connsiteX1" fmla="*/ 159177 w 651966"/>
                <a:gd name="connsiteY1" fmla="*/ 9445 h 1273632"/>
                <a:gd name="connsiteX2" fmla="*/ 331224 w 651966"/>
                <a:gd name="connsiteY2" fmla="*/ 398184 h 1273632"/>
                <a:gd name="connsiteX3" fmla="*/ 637917 w 651966"/>
                <a:gd name="connsiteY3" fmla="*/ 612265 h 1273632"/>
                <a:gd name="connsiteX4" fmla="*/ 620463 w 651966"/>
                <a:gd name="connsiteY4" fmla="*/ 945114 h 1273632"/>
                <a:gd name="connsiteX5" fmla="*/ 617970 w 651966"/>
                <a:gd name="connsiteY5" fmla="*/ 1273471 h 1273632"/>
                <a:gd name="connsiteX6" fmla="*/ 265398 w 651966"/>
                <a:gd name="connsiteY6" fmla="*/ 1042423 h 1273632"/>
                <a:gd name="connsiteX7" fmla="*/ 36999 w 651966"/>
                <a:gd name="connsiteY7" fmla="*/ 781933 h 1273632"/>
                <a:gd name="connsiteX8" fmla="*/ 81382 w 651966"/>
                <a:gd name="connsiteY8" fmla="*/ 439603 h 1273632"/>
                <a:gd name="connsiteX9" fmla="*/ 113298 w 651966"/>
                <a:gd name="connsiteY9" fmla="*/ 7449 h 127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66" h="1273632">
                  <a:moveTo>
                    <a:pt x="113298" y="7449"/>
                  </a:moveTo>
                  <a:cubicBezTo>
                    <a:pt x="126763" y="-3031"/>
                    <a:pt x="146211" y="-2531"/>
                    <a:pt x="159177" y="9445"/>
                  </a:cubicBezTo>
                  <a:cubicBezTo>
                    <a:pt x="327734" y="164142"/>
                    <a:pt x="289335" y="320836"/>
                    <a:pt x="331224" y="398184"/>
                  </a:cubicBezTo>
                  <a:cubicBezTo>
                    <a:pt x="375109" y="479026"/>
                    <a:pt x="589544" y="443096"/>
                    <a:pt x="637917" y="612265"/>
                  </a:cubicBezTo>
                  <a:cubicBezTo>
                    <a:pt x="686290" y="781434"/>
                    <a:pt x="548153" y="788421"/>
                    <a:pt x="620463" y="945114"/>
                  </a:cubicBezTo>
                  <a:cubicBezTo>
                    <a:pt x="692773" y="1101807"/>
                    <a:pt x="617970" y="1273471"/>
                    <a:pt x="617970" y="1273471"/>
                  </a:cubicBezTo>
                  <a:cubicBezTo>
                    <a:pt x="617970" y="1273471"/>
                    <a:pt x="328731" y="1287943"/>
                    <a:pt x="265398" y="1042423"/>
                  </a:cubicBezTo>
                  <a:cubicBezTo>
                    <a:pt x="228495" y="907188"/>
                    <a:pt x="66920" y="962580"/>
                    <a:pt x="36999" y="781933"/>
                  </a:cubicBezTo>
                  <a:cubicBezTo>
                    <a:pt x="7078" y="601287"/>
                    <a:pt x="120778" y="555377"/>
                    <a:pt x="81382" y="439603"/>
                  </a:cubicBezTo>
                  <a:cubicBezTo>
                    <a:pt x="43482" y="327822"/>
                    <a:pt x="-97647" y="172626"/>
                    <a:pt x="113298" y="7449"/>
                  </a:cubicBezTo>
                  <a:close/>
                </a:path>
              </a:pathLst>
            </a:custGeom>
            <a:noFill/>
            <a:ln w="12700"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66" name="Freeform: Shape 65">
              <a:extLst>
                <a:ext uri="{FF2B5EF4-FFF2-40B4-BE49-F238E27FC236}">
                  <a16:creationId xmlns:a16="http://schemas.microsoft.com/office/drawing/2014/main" id="{4B5E7B6A-A512-694F-9EF6-80E378382814}"/>
                </a:ext>
              </a:extLst>
            </p:cNvPr>
            <p:cNvSpPr/>
            <p:nvPr/>
          </p:nvSpPr>
          <p:spPr>
            <a:xfrm>
              <a:off x="3328429" y="3681241"/>
              <a:ext cx="299781" cy="1763548"/>
            </a:xfrm>
            <a:custGeom>
              <a:avLst/>
              <a:gdLst>
                <a:gd name="connsiteX0" fmla="*/ 299781 w 299781"/>
                <a:gd name="connsiteY0" fmla="*/ 1763549 h 1763548"/>
                <a:gd name="connsiteX1" fmla="*/ 15530 w 299781"/>
                <a:gd name="connsiteY1" fmla="*/ 0 h 1763548"/>
              </a:gdLst>
              <a:ahLst/>
              <a:cxnLst>
                <a:cxn ang="0">
                  <a:pos x="connsiteX0" y="connsiteY0"/>
                </a:cxn>
                <a:cxn ang="0">
                  <a:pos x="connsiteX1" y="connsiteY1"/>
                </a:cxn>
              </a:cxnLst>
              <a:rect l="l" t="t" r="r" b="b"/>
              <a:pathLst>
                <a:path w="299781" h="1763548">
                  <a:moveTo>
                    <a:pt x="299781" y="1763549"/>
                  </a:moveTo>
                  <a:cubicBezTo>
                    <a:pt x="158653" y="1525515"/>
                    <a:pt x="-60271" y="764005"/>
                    <a:pt x="15530" y="0"/>
                  </a:cubicBezTo>
                </a:path>
              </a:pathLst>
            </a:custGeom>
            <a:noFill/>
            <a:ln w="12700"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67" name="Freeform: Shape 66">
              <a:extLst>
                <a:ext uri="{FF2B5EF4-FFF2-40B4-BE49-F238E27FC236}">
                  <a16:creationId xmlns:a16="http://schemas.microsoft.com/office/drawing/2014/main" id="{5DE4030F-2504-9270-F4AE-54AE7A46BC26}"/>
                </a:ext>
              </a:extLst>
            </p:cNvPr>
            <p:cNvSpPr/>
            <p:nvPr/>
          </p:nvSpPr>
          <p:spPr>
            <a:xfrm>
              <a:off x="3036956" y="3589194"/>
              <a:ext cx="626691" cy="1360563"/>
            </a:xfrm>
            <a:custGeom>
              <a:avLst/>
              <a:gdLst>
                <a:gd name="connsiteX0" fmla="*/ 301516 w 626691"/>
                <a:gd name="connsiteY0" fmla="*/ 2222 h 1360563"/>
                <a:gd name="connsiteX1" fmla="*/ 344902 w 626691"/>
                <a:gd name="connsiteY1" fmla="*/ 17193 h 1360563"/>
                <a:gd name="connsiteX2" fmla="*/ 395768 w 626691"/>
                <a:gd name="connsiteY2" fmla="*/ 439367 h 1360563"/>
                <a:gd name="connsiteX3" fmla="*/ 626661 w 626691"/>
                <a:gd name="connsiteY3" fmla="*/ 733791 h 1360563"/>
                <a:gd name="connsiteX4" fmla="*/ 512960 w 626691"/>
                <a:gd name="connsiteY4" fmla="*/ 1047177 h 1360563"/>
                <a:gd name="connsiteX5" fmla="*/ 414718 w 626691"/>
                <a:gd name="connsiteY5" fmla="*/ 1360564 h 1360563"/>
                <a:gd name="connsiteX6" fmla="*/ 144929 w 626691"/>
                <a:gd name="connsiteY6" fmla="*/ 1036698 h 1360563"/>
                <a:gd name="connsiteX7" fmla="*/ 2304 w 626691"/>
                <a:gd name="connsiteY7" fmla="*/ 720816 h 1360563"/>
                <a:gd name="connsiteX8" fmla="*/ 144430 w 626691"/>
                <a:gd name="connsiteY8" fmla="*/ 405932 h 1360563"/>
                <a:gd name="connsiteX9" fmla="*/ 301516 w 626691"/>
                <a:gd name="connsiteY9" fmla="*/ 2222 h 136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691" h="1360563">
                  <a:moveTo>
                    <a:pt x="301516" y="2222"/>
                  </a:moveTo>
                  <a:cubicBezTo>
                    <a:pt x="317474" y="-3766"/>
                    <a:pt x="335926" y="2721"/>
                    <a:pt x="344902" y="17193"/>
                  </a:cubicBezTo>
                  <a:cubicBezTo>
                    <a:pt x="460598" y="214307"/>
                    <a:pt x="378314" y="353036"/>
                    <a:pt x="395768" y="439367"/>
                  </a:cubicBezTo>
                  <a:cubicBezTo>
                    <a:pt x="414220" y="529690"/>
                    <a:pt x="629653" y="557635"/>
                    <a:pt x="626661" y="733791"/>
                  </a:cubicBezTo>
                  <a:cubicBezTo>
                    <a:pt x="623668" y="909946"/>
                    <a:pt x="489522" y="876012"/>
                    <a:pt x="512960" y="1047177"/>
                  </a:cubicBezTo>
                  <a:cubicBezTo>
                    <a:pt x="536398" y="1218342"/>
                    <a:pt x="414718" y="1360564"/>
                    <a:pt x="414718" y="1360564"/>
                  </a:cubicBezTo>
                  <a:cubicBezTo>
                    <a:pt x="414718" y="1360564"/>
                    <a:pt x="133958" y="1289703"/>
                    <a:pt x="144929" y="1036698"/>
                  </a:cubicBezTo>
                  <a:cubicBezTo>
                    <a:pt x="148918" y="896472"/>
                    <a:pt x="-21633" y="902460"/>
                    <a:pt x="2304" y="720816"/>
                  </a:cubicBezTo>
                  <a:cubicBezTo>
                    <a:pt x="26241" y="539171"/>
                    <a:pt x="148918" y="528692"/>
                    <a:pt x="144430" y="405932"/>
                  </a:cubicBezTo>
                  <a:cubicBezTo>
                    <a:pt x="140939" y="288163"/>
                    <a:pt x="51674" y="98534"/>
                    <a:pt x="301516" y="2222"/>
                  </a:cubicBezTo>
                  <a:close/>
                </a:path>
              </a:pathLst>
            </a:custGeom>
            <a:solidFill>
              <a:schemeClr val="accent1"/>
            </a:solidFill>
            <a:ln w="4965" cap="flat">
              <a:noFill/>
              <a:prstDash val="solid"/>
              <a:miter/>
            </a:ln>
          </p:spPr>
          <p:txBody>
            <a:bodyPr rtlCol="0" anchor="ctr"/>
            <a:lstStyle/>
            <a:p>
              <a:pPr defTabSz="1219170"/>
              <a:endParaRPr lang="pt-BR" sz="2400" dirty="0">
                <a:solidFill>
                  <a:srgbClr val="000000"/>
                </a:solidFill>
                <a:latin typeface="Calibri"/>
              </a:endParaRPr>
            </a:p>
          </p:txBody>
        </p:sp>
        <p:sp>
          <p:nvSpPr>
            <p:cNvPr id="68" name="Freeform: Shape 67">
              <a:extLst>
                <a:ext uri="{FF2B5EF4-FFF2-40B4-BE49-F238E27FC236}">
                  <a16:creationId xmlns:a16="http://schemas.microsoft.com/office/drawing/2014/main" id="{D75EBBDC-CBD9-6E32-C0DD-EE70DC1E6B65}"/>
                </a:ext>
              </a:extLst>
            </p:cNvPr>
            <p:cNvSpPr/>
            <p:nvPr/>
          </p:nvSpPr>
          <p:spPr>
            <a:xfrm>
              <a:off x="3653643" y="3864382"/>
              <a:ext cx="258320" cy="1673724"/>
            </a:xfrm>
            <a:custGeom>
              <a:avLst/>
              <a:gdLst>
                <a:gd name="connsiteX0" fmla="*/ 0 w 258320"/>
                <a:gd name="connsiteY0" fmla="*/ 1673724 h 1673724"/>
                <a:gd name="connsiteX1" fmla="*/ 258320 w 258320"/>
                <a:gd name="connsiteY1" fmla="*/ 0 h 1673724"/>
              </a:gdLst>
              <a:ahLst/>
              <a:cxnLst>
                <a:cxn ang="0">
                  <a:pos x="connsiteX0" y="connsiteY0"/>
                </a:cxn>
                <a:cxn ang="0">
                  <a:pos x="connsiteX1" y="connsiteY1"/>
                </a:cxn>
              </a:cxnLst>
              <a:rect l="l" t="t" r="r" b="b"/>
              <a:pathLst>
                <a:path w="258320" h="1673724">
                  <a:moveTo>
                    <a:pt x="0" y="1673724"/>
                  </a:moveTo>
                  <a:cubicBezTo>
                    <a:pt x="121680" y="1268018"/>
                    <a:pt x="-140630" y="797938"/>
                    <a:pt x="258320" y="0"/>
                  </a:cubicBezTo>
                </a:path>
              </a:pathLst>
            </a:custGeom>
            <a:noFill/>
            <a:ln w="12700" cap="rnd">
              <a:solidFill>
                <a:schemeClr val="accent1"/>
              </a:solidFill>
              <a:prstDash val="solid"/>
              <a:round/>
            </a:ln>
          </p:spPr>
          <p:txBody>
            <a:bodyPr rtlCol="0" anchor="ctr"/>
            <a:lstStyle/>
            <a:p>
              <a:pPr defTabSz="1219170"/>
              <a:endParaRPr lang="pt-BR" sz="2400">
                <a:solidFill>
                  <a:srgbClr val="000000"/>
                </a:solidFill>
                <a:latin typeface="Calibri"/>
              </a:endParaRPr>
            </a:p>
          </p:txBody>
        </p:sp>
        <p:sp>
          <p:nvSpPr>
            <p:cNvPr id="69" name="Freeform: Shape 68">
              <a:extLst>
                <a:ext uri="{FF2B5EF4-FFF2-40B4-BE49-F238E27FC236}">
                  <a16:creationId xmlns:a16="http://schemas.microsoft.com/office/drawing/2014/main" id="{F14F9983-01DF-1DCA-AE4F-55E7283A666F}"/>
                </a:ext>
              </a:extLst>
            </p:cNvPr>
            <p:cNvSpPr/>
            <p:nvPr/>
          </p:nvSpPr>
          <p:spPr>
            <a:xfrm>
              <a:off x="3438585" y="3775822"/>
              <a:ext cx="623524" cy="1341608"/>
            </a:xfrm>
            <a:custGeom>
              <a:avLst/>
              <a:gdLst>
                <a:gd name="connsiteX0" fmla="*/ 491829 w 623524"/>
                <a:gd name="connsiteY0" fmla="*/ 234 h 1341608"/>
                <a:gd name="connsiteX1" fmla="*/ 529729 w 623524"/>
                <a:gd name="connsiteY1" fmla="*/ 26183 h 1341608"/>
                <a:gd name="connsiteX2" fmla="*/ 469388 w 623524"/>
                <a:gd name="connsiteY2" fmla="*/ 447359 h 1341608"/>
                <a:gd name="connsiteX3" fmla="*/ 616002 w 623524"/>
                <a:gd name="connsiteY3" fmla="*/ 791685 h 1341608"/>
                <a:gd name="connsiteX4" fmla="*/ 425005 w 623524"/>
                <a:gd name="connsiteY4" fmla="*/ 1064650 h 1341608"/>
                <a:gd name="connsiteX5" fmla="*/ 248969 w 623524"/>
                <a:gd name="connsiteY5" fmla="*/ 1341608 h 1341608"/>
                <a:gd name="connsiteX6" fmla="*/ 72932 w 623524"/>
                <a:gd name="connsiteY6" fmla="*/ 958858 h 1341608"/>
                <a:gd name="connsiteX7" fmla="*/ 17578 w 623524"/>
                <a:gd name="connsiteY7" fmla="*/ 617027 h 1341608"/>
                <a:gd name="connsiteX8" fmla="*/ 236501 w 623524"/>
                <a:gd name="connsiteY8" fmla="*/ 350049 h 1341608"/>
                <a:gd name="connsiteX9" fmla="*/ 491829 w 623524"/>
                <a:gd name="connsiteY9" fmla="*/ 234 h 134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524" h="1341608">
                  <a:moveTo>
                    <a:pt x="491829" y="234"/>
                  </a:moveTo>
                  <a:cubicBezTo>
                    <a:pt x="508785" y="-1762"/>
                    <a:pt x="524743" y="9216"/>
                    <a:pt x="529729" y="26183"/>
                  </a:cubicBezTo>
                  <a:cubicBezTo>
                    <a:pt x="590071" y="246751"/>
                    <a:pt x="474874" y="359031"/>
                    <a:pt x="469388" y="447359"/>
                  </a:cubicBezTo>
                  <a:cubicBezTo>
                    <a:pt x="463404" y="539179"/>
                    <a:pt x="664375" y="622516"/>
                    <a:pt x="616002" y="791685"/>
                  </a:cubicBezTo>
                  <a:cubicBezTo>
                    <a:pt x="567630" y="960854"/>
                    <a:pt x="446449" y="893485"/>
                    <a:pt x="425005" y="1064650"/>
                  </a:cubicBezTo>
                  <a:cubicBezTo>
                    <a:pt x="403562" y="1235816"/>
                    <a:pt x="248969" y="1341608"/>
                    <a:pt x="248969" y="1341608"/>
                  </a:cubicBezTo>
                  <a:cubicBezTo>
                    <a:pt x="248969" y="1341608"/>
                    <a:pt x="-3866" y="1200385"/>
                    <a:pt x="72932" y="958858"/>
                  </a:cubicBezTo>
                  <a:cubicBezTo>
                    <a:pt x="113326" y="824620"/>
                    <a:pt x="-52737" y="785696"/>
                    <a:pt x="17578" y="617027"/>
                  </a:cubicBezTo>
                  <a:cubicBezTo>
                    <a:pt x="87893" y="448357"/>
                    <a:pt x="209074" y="469815"/>
                    <a:pt x="236501" y="350049"/>
                  </a:cubicBezTo>
                  <a:cubicBezTo>
                    <a:pt x="262433" y="234775"/>
                    <a:pt x="225530" y="28179"/>
                    <a:pt x="491829" y="234"/>
                  </a:cubicBezTo>
                  <a:close/>
                </a:path>
              </a:pathLst>
            </a:custGeom>
            <a:noFill/>
            <a:ln w="12700" cap="flat">
              <a:solidFill>
                <a:schemeClr val="accent1"/>
              </a:solidFill>
              <a:prstDash val="solid"/>
              <a:miter/>
            </a:ln>
          </p:spPr>
          <p:txBody>
            <a:bodyPr rtlCol="0" anchor="ctr"/>
            <a:lstStyle/>
            <a:p>
              <a:pPr defTabSz="1219170"/>
              <a:endParaRPr lang="pt-BR" sz="2400" dirty="0">
                <a:solidFill>
                  <a:srgbClr val="000000"/>
                </a:solidFill>
                <a:latin typeface="Calibri"/>
              </a:endParaRPr>
            </a:p>
          </p:txBody>
        </p:sp>
        <p:sp>
          <p:nvSpPr>
            <p:cNvPr id="70" name="Freeform: Shape 69">
              <a:extLst>
                <a:ext uri="{FF2B5EF4-FFF2-40B4-BE49-F238E27FC236}">
                  <a16:creationId xmlns:a16="http://schemas.microsoft.com/office/drawing/2014/main" id="{597E1197-EE49-9010-7A8F-13E379B2D0CD}"/>
                </a:ext>
              </a:extLst>
            </p:cNvPr>
            <p:cNvSpPr/>
            <p:nvPr/>
          </p:nvSpPr>
          <p:spPr>
            <a:xfrm>
              <a:off x="3328397" y="3681740"/>
              <a:ext cx="119287" cy="1269515"/>
            </a:xfrm>
            <a:custGeom>
              <a:avLst/>
              <a:gdLst>
                <a:gd name="connsiteX0" fmla="*/ 119288 w 119287"/>
                <a:gd name="connsiteY0" fmla="*/ 1269515 h 1269515"/>
                <a:gd name="connsiteX1" fmla="*/ 15561 w 119287"/>
                <a:gd name="connsiteY1" fmla="*/ 0 h 1269515"/>
              </a:gdLst>
              <a:ahLst/>
              <a:cxnLst>
                <a:cxn ang="0">
                  <a:pos x="connsiteX0" y="connsiteY0"/>
                </a:cxn>
                <a:cxn ang="0">
                  <a:pos x="connsiteX1" y="connsiteY1"/>
                </a:cxn>
              </a:cxnLst>
              <a:rect l="l" t="t" r="r" b="b"/>
              <a:pathLst>
                <a:path w="119287" h="1269515">
                  <a:moveTo>
                    <a:pt x="119288" y="1269515"/>
                  </a:moveTo>
                  <a:cubicBezTo>
                    <a:pt x="31519" y="924191"/>
                    <a:pt x="-30318" y="462595"/>
                    <a:pt x="15561" y="0"/>
                  </a:cubicBezTo>
                </a:path>
              </a:pathLst>
            </a:custGeom>
            <a:noFill/>
            <a:ln w="12700" cap="rnd">
              <a:solidFill>
                <a:schemeClr val="accent1">
                  <a:lumMod val="20000"/>
                  <a:lumOff val="80000"/>
                </a:schemeClr>
              </a:solidFill>
              <a:prstDash val="solid"/>
              <a:round/>
            </a:ln>
          </p:spPr>
          <p:txBody>
            <a:bodyPr rtlCol="0" anchor="ctr"/>
            <a:lstStyle/>
            <a:p>
              <a:pPr defTabSz="1219170"/>
              <a:endParaRPr lang="pt-BR" sz="2400">
                <a:solidFill>
                  <a:srgbClr val="000000"/>
                </a:solidFill>
                <a:latin typeface="Calibri"/>
              </a:endParaRPr>
            </a:p>
          </p:txBody>
        </p:sp>
      </p:grpSp>
      <p:sp>
        <p:nvSpPr>
          <p:cNvPr id="2" name="Graphic 60">
            <a:extLst>
              <a:ext uri="{FF2B5EF4-FFF2-40B4-BE49-F238E27FC236}">
                <a16:creationId xmlns:a16="http://schemas.microsoft.com/office/drawing/2014/main" id="{B0F2758E-8028-C19F-E074-04122F88DAA7}"/>
              </a:ext>
            </a:extLst>
          </p:cNvPr>
          <p:cNvSpPr/>
          <p:nvPr/>
        </p:nvSpPr>
        <p:spPr>
          <a:xfrm>
            <a:off x="4935877" y="4258483"/>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7" name="TextBox 6">
            <a:extLst>
              <a:ext uri="{FF2B5EF4-FFF2-40B4-BE49-F238E27FC236}">
                <a16:creationId xmlns:a16="http://schemas.microsoft.com/office/drawing/2014/main" id="{C343E9AE-2BEB-8D4A-D307-1FB84A39EDD7}"/>
              </a:ext>
            </a:extLst>
          </p:cNvPr>
          <p:cNvSpPr txBox="1"/>
          <p:nvPr/>
        </p:nvSpPr>
        <p:spPr>
          <a:xfrm>
            <a:off x="5191891" y="4124009"/>
            <a:ext cx="6850209" cy="954300"/>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Running the agents and algorithms against the server, sample </a:t>
            </a:r>
          </a:p>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Results (number of guesses, efficiency, speed, curve of guesses)</a:t>
            </a:r>
          </a:p>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and produce conclusions and improvements.</a:t>
            </a:r>
          </a:p>
        </p:txBody>
      </p:sp>
      <p:sp>
        <p:nvSpPr>
          <p:cNvPr id="9" name="Graphic 60">
            <a:extLst>
              <a:ext uri="{FF2B5EF4-FFF2-40B4-BE49-F238E27FC236}">
                <a16:creationId xmlns:a16="http://schemas.microsoft.com/office/drawing/2014/main" id="{3CEED412-E900-24FB-669D-8CA1BB21715C}"/>
              </a:ext>
            </a:extLst>
          </p:cNvPr>
          <p:cNvSpPr/>
          <p:nvPr/>
        </p:nvSpPr>
        <p:spPr>
          <a:xfrm>
            <a:off x="4949083" y="5172240"/>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11" name="TextBox 10">
            <a:extLst>
              <a:ext uri="{FF2B5EF4-FFF2-40B4-BE49-F238E27FC236}">
                <a16:creationId xmlns:a16="http://schemas.microsoft.com/office/drawing/2014/main" id="{B307D2C0-A0BA-0CF0-92C4-56C97E5BB5B3}"/>
              </a:ext>
            </a:extLst>
          </p:cNvPr>
          <p:cNvSpPr txBox="1"/>
          <p:nvPr/>
        </p:nvSpPr>
        <p:spPr>
          <a:xfrm>
            <a:off x="5206223" y="5554551"/>
            <a:ext cx="5791907" cy="379656"/>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Document our research and pass hand it to the client.</a:t>
            </a:r>
          </a:p>
        </p:txBody>
      </p:sp>
      <p:sp>
        <p:nvSpPr>
          <p:cNvPr id="15" name="Graphic 60">
            <a:extLst>
              <a:ext uri="{FF2B5EF4-FFF2-40B4-BE49-F238E27FC236}">
                <a16:creationId xmlns:a16="http://schemas.microsoft.com/office/drawing/2014/main" id="{2B877E51-2CA9-30BF-7DAC-4C0B36622ADA}"/>
              </a:ext>
            </a:extLst>
          </p:cNvPr>
          <p:cNvSpPr/>
          <p:nvPr/>
        </p:nvSpPr>
        <p:spPr>
          <a:xfrm>
            <a:off x="4949083" y="5671199"/>
            <a:ext cx="175845" cy="175064"/>
          </a:xfrm>
          <a:custGeom>
            <a:avLst/>
            <a:gdLst>
              <a:gd name="connsiteX0" fmla="*/ 109611 w 131884"/>
              <a:gd name="connsiteY0" fmla="*/ 131298 h 131298"/>
              <a:gd name="connsiteX1" fmla="*/ 21688 w 131884"/>
              <a:gd name="connsiteY1" fmla="*/ 131298 h 131298"/>
              <a:gd name="connsiteX2" fmla="*/ 0 w 131884"/>
              <a:gd name="connsiteY2" fmla="*/ 109611 h 131298"/>
              <a:gd name="connsiteX3" fmla="*/ 0 w 131884"/>
              <a:gd name="connsiteY3" fmla="*/ 21688 h 131298"/>
              <a:gd name="connsiteX4" fmla="*/ 21688 w 131884"/>
              <a:gd name="connsiteY4" fmla="*/ 0 h 131298"/>
              <a:gd name="connsiteX5" fmla="*/ 110197 w 131884"/>
              <a:gd name="connsiteY5" fmla="*/ 0 h 131298"/>
              <a:gd name="connsiteX6" fmla="*/ 131885 w 131884"/>
              <a:gd name="connsiteY6" fmla="*/ 21688 h 131298"/>
              <a:gd name="connsiteX7" fmla="*/ 131885 w 131884"/>
              <a:gd name="connsiteY7" fmla="*/ 110197 h 131298"/>
              <a:gd name="connsiteX8" fmla="*/ 109611 w 131884"/>
              <a:gd name="connsiteY8" fmla="*/ 131298 h 13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84" h="131298">
                <a:moveTo>
                  <a:pt x="109611" y="131298"/>
                </a:moveTo>
                <a:lnTo>
                  <a:pt x="21688" y="131298"/>
                </a:lnTo>
                <a:cubicBezTo>
                  <a:pt x="9965" y="131298"/>
                  <a:pt x="0" y="121920"/>
                  <a:pt x="0" y="109611"/>
                </a:cubicBezTo>
                <a:lnTo>
                  <a:pt x="0" y="21688"/>
                </a:lnTo>
                <a:cubicBezTo>
                  <a:pt x="0" y="9378"/>
                  <a:pt x="9378" y="0"/>
                  <a:pt x="21688" y="0"/>
                </a:cubicBezTo>
                <a:lnTo>
                  <a:pt x="110197" y="0"/>
                </a:lnTo>
                <a:cubicBezTo>
                  <a:pt x="121920" y="0"/>
                  <a:pt x="131885" y="9378"/>
                  <a:pt x="131885" y="21688"/>
                </a:cubicBezTo>
                <a:lnTo>
                  <a:pt x="131885" y="110197"/>
                </a:lnTo>
                <a:cubicBezTo>
                  <a:pt x="131298" y="121920"/>
                  <a:pt x="121920" y="131298"/>
                  <a:pt x="109611" y="131298"/>
                </a:cubicBezTo>
                <a:close/>
              </a:path>
            </a:pathLst>
          </a:custGeom>
          <a:noFill/>
          <a:ln w="23446" cap="flat">
            <a:solidFill>
              <a:schemeClr val="accent1"/>
            </a:solidFill>
            <a:prstDash val="solid"/>
            <a:miter/>
          </a:ln>
        </p:spPr>
        <p:txBody>
          <a:bodyPr rtlCol="0" anchor="ctr"/>
          <a:lstStyle/>
          <a:p>
            <a:pPr defTabSz="1219170"/>
            <a:endParaRPr lang="pt-BR" sz="2400">
              <a:solidFill>
                <a:srgbClr val="000000"/>
              </a:solidFill>
              <a:latin typeface="Calibri"/>
            </a:endParaRPr>
          </a:p>
        </p:txBody>
      </p:sp>
      <p:sp>
        <p:nvSpPr>
          <p:cNvPr id="32" name="TextBox 31">
            <a:extLst>
              <a:ext uri="{FF2B5EF4-FFF2-40B4-BE49-F238E27FC236}">
                <a16:creationId xmlns:a16="http://schemas.microsoft.com/office/drawing/2014/main" id="{95166A01-4564-6D18-A513-7C9ACD53A32F}"/>
              </a:ext>
            </a:extLst>
          </p:cNvPr>
          <p:cNvSpPr txBox="1"/>
          <p:nvPr/>
        </p:nvSpPr>
        <p:spPr>
          <a:xfrm>
            <a:off x="5214677" y="5045029"/>
            <a:ext cx="3457293" cy="379656"/>
          </a:xfrm>
          <a:prstGeom prst="rect">
            <a:avLst/>
          </a:prstGeom>
          <a:noFill/>
        </p:spPr>
        <p:txBody>
          <a:bodyPr wrap="none" rtlCol="0">
            <a:spAutoFit/>
          </a:bodyPr>
          <a:lstStyle/>
          <a:p>
            <a:pPr defTabSz="1219170"/>
            <a:r>
              <a:rPr lang="en-US" sz="1867" dirty="0">
                <a:solidFill>
                  <a:srgbClr val="000000">
                    <a:lumMod val="75000"/>
                    <a:lumOff val="25000"/>
                  </a:srgbClr>
                </a:solidFill>
                <a:latin typeface="Segoe UI" panose="020B0502040204020203" pitchFamily="34" charset="0"/>
                <a:cs typeface="Segoe UI" panose="020B0502040204020203" pitchFamily="34" charset="0"/>
              </a:rPr>
              <a:t>Create a graphic user interface.</a:t>
            </a:r>
          </a:p>
        </p:txBody>
      </p:sp>
      <p:sp>
        <p:nvSpPr>
          <p:cNvPr id="34" name="Rectangle 33">
            <a:extLst>
              <a:ext uri="{FF2B5EF4-FFF2-40B4-BE49-F238E27FC236}">
                <a16:creationId xmlns:a16="http://schemas.microsoft.com/office/drawing/2014/main" id="{E6313DE9-8659-06D3-A71B-42791F5F7C4B}"/>
              </a:ext>
            </a:extLst>
          </p:cNvPr>
          <p:cNvSpPr/>
          <p:nvPr/>
        </p:nvSpPr>
        <p:spPr>
          <a:xfrm>
            <a:off x="8224675" y="3815067"/>
            <a:ext cx="2176739" cy="295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Click for explanation</a:t>
            </a:r>
            <a:endParaRPr lang="en-IL" sz="1600" b="1" dirty="0">
              <a:solidFill>
                <a:schemeClr val="bg1"/>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F4DF52FA-5294-B7EF-2F49-904EBF8B2A6A}"/>
              </a:ext>
            </a:extLst>
          </p:cNvPr>
          <p:cNvSpPr/>
          <p:nvPr/>
        </p:nvSpPr>
        <p:spPr>
          <a:xfrm>
            <a:off x="1020935" y="1559508"/>
            <a:ext cx="10769600" cy="456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37" name="Picture 36">
            <a:extLst>
              <a:ext uri="{FF2B5EF4-FFF2-40B4-BE49-F238E27FC236}">
                <a16:creationId xmlns:a16="http://schemas.microsoft.com/office/drawing/2014/main" id="{E21271A8-79E1-4F02-3443-BF0ECDD57238}"/>
              </a:ext>
            </a:extLst>
          </p:cNvPr>
          <p:cNvPicPr>
            <a:picLocks noChangeAspect="1"/>
          </p:cNvPicPr>
          <p:nvPr/>
        </p:nvPicPr>
        <p:blipFill>
          <a:blip r:embed="rId3"/>
          <a:stretch>
            <a:fillRect/>
          </a:stretch>
        </p:blipFill>
        <p:spPr>
          <a:xfrm>
            <a:off x="7840562" y="1663079"/>
            <a:ext cx="3854865" cy="3139759"/>
          </a:xfrm>
          <a:prstGeom prst="rect">
            <a:avLst/>
          </a:prstGeom>
          <a:ln w="25400">
            <a:solidFill>
              <a:schemeClr val="tx1">
                <a:lumMod val="95000"/>
                <a:lumOff val="5000"/>
              </a:schemeClr>
            </a:solidFill>
          </a:ln>
          <a:effectLst>
            <a:softEdge rad="0"/>
          </a:effectLst>
        </p:spPr>
      </p:pic>
      <p:sp>
        <p:nvSpPr>
          <p:cNvPr id="41" name="TextBox 40">
            <a:extLst>
              <a:ext uri="{FF2B5EF4-FFF2-40B4-BE49-F238E27FC236}">
                <a16:creationId xmlns:a16="http://schemas.microsoft.com/office/drawing/2014/main" id="{29904995-6F3F-1A14-666F-9C79993566C8}"/>
              </a:ext>
            </a:extLst>
          </p:cNvPr>
          <p:cNvSpPr txBox="1"/>
          <p:nvPr/>
        </p:nvSpPr>
        <p:spPr>
          <a:xfrm>
            <a:off x="1090601" y="1584832"/>
            <a:ext cx="6698022" cy="3785652"/>
          </a:xfrm>
          <a:prstGeom prst="rect">
            <a:avLst/>
          </a:prstGeom>
          <a:noFill/>
        </p:spPr>
        <p:txBody>
          <a:bodyPr wrap="square">
            <a:spAutoFit/>
          </a:bodyPr>
          <a:lstStyle/>
          <a:p>
            <a:r>
              <a:rPr lang="en-US" sz="2400" b="0" i="0" dirty="0">
                <a:solidFill>
                  <a:schemeClr val="bg1"/>
                </a:solidFill>
                <a:effectLst/>
                <a:latin typeface="Tenorite" panose="00000500000000000000" pitchFamily="2" charset="0"/>
              </a:rPr>
              <a:t>Artificial intelligence is defined as the study of rational agents. A rational agent could be anything that makes decisions, as a person, firm, machine, or software. It carries out an action with the best outcome after considering past and current percepts(agent’s perceptual inputs at a given instance). An AI system is composed of an </a:t>
            </a:r>
            <a:r>
              <a:rPr lang="en-US" sz="2400" b="1" i="0" dirty="0">
                <a:solidFill>
                  <a:schemeClr val="bg1"/>
                </a:solidFill>
                <a:effectLst/>
                <a:latin typeface="Tenorite" panose="00000500000000000000" pitchFamily="2" charset="0"/>
              </a:rPr>
              <a:t>agent and its environment</a:t>
            </a:r>
            <a:r>
              <a:rPr lang="en-US" sz="2400" b="0" i="0" dirty="0">
                <a:solidFill>
                  <a:schemeClr val="bg1"/>
                </a:solidFill>
                <a:effectLst/>
                <a:latin typeface="Tenorite" panose="00000500000000000000" pitchFamily="2" charset="0"/>
              </a:rPr>
              <a:t>. The agents act in their environment. The environment may contain other agents. </a:t>
            </a:r>
          </a:p>
        </p:txBody>
      </p:sp>
      <p:sp>
        <p:nvSpPr>
          <p:cNvPr id="43" name="TextBox 42">
            <a:extLst>
              <a:ext uri="{FF2B5EF4-FFF2-40B4-BE49-F238E27FC236}">
                <a16:creationId xmlns:a16="http://schemas.microsoft.com/office/drawing/2014/main" id="{747D5642-E677-A9AB-6201-5521FE0369E2}"/>
              </a:ext>
            </a:extLst>
          </p:cNvPr>
          <p:cNvSpPr txBox="1"/>
          <p:nvPr/>
        </p:nvSpPr>
        <p:spPr>
          <a:xfrm>
            <a:off x="1020935" y="5458825"/>
            <a:ext cx="6193630" cy="646331"/>
          </a:xfrm>
          <a:prstGeom prst="rect">
            <a:avLst/>
          </a:prstGeom>
          <a:noFill/>
        </p:spPr>
        <p:txBody>
          <a:bodyPr wrap="square">
            <a:spAutoFit/>
          </a:bodyPr>
          <a:lstStyle/>
          <a:p>
            <a:r>
              <a:rPr lang="en-US" sz="1800" b="0" i="0" dirty="0">
                <a:solidFill>
                  <a:schemeClr val="bg1"/>
                </a:solidFill>
                <a:effectLst/>
                <a:latin typeface="Tenorite" panose="00000500000000000000" pitchFamily="2" charset="0"/>
              </a:rPr>
              <a:t>(read more at https://www.geeksforgeeks.org/agents-artificial-intelligence/) </a:t>
            </a:r>
            <a:endParaRPr lang="en-IL" sz="1800" dirty="0">
              <a:solidFill>
                <a:schemeClr val="bg1"/>
              </a:solidFill>
              <a:latin typeface="Tenorite" panose="00000500000000000000" pitchFamily="2" charset="0"/>
            </a:endParaRPr>
          </a:p>
        </p:txBody>
      </p:sp>
      <p:sp>
        <p:nvSpPr>
          <p:cNvPr id="44" name="Rectangle 43">
            <a:extLst>
              <a:ext uri="{FF2B5EF4-FFF2-40B4-BE49-F238E27FC236}">
                <a16:creationId xmlns:a16="http://schemas.microsoft.com/office/drawing/2014/main" id="{E2366A87-2FA8-B63E-8A6D-79E8AC0FF475}"/>
              </a:ext>
            </a:extLst>
          </p:cNvPr>
          <p:cNvSpPr/>
          <p:nvPr/>
        </p:nvSpPr>
        <p:spPr>
          <a:xfrm>
            <a:off x="10140753" y="5516574"/>
            <a:ext cx="1517456" cy="44477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egoe UI" panose="020B0502040204020203" pitchFamily="34" charset="0"/>
                <a:cs typeface="Segoe UI" panose="020B0502040204020203" pitchFamily="34" charset="0"/>
              </a:rPr>
              <a:t>Return</a:t>
            </a:r>
            <a:endParaRPr lang="en-IL" sz="1600" b="1" dirty="0">
              <a:solidFill>
                <a:schemeClr val="bg1"/>
              </a:solidFill>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4"/>
                    </p:tgtEl>
                  </p:cond>
                </p:stCondLst>
                <p:endSync evt="end" delay="0">
                  <p:rtn val="all"/>
                </p:endSync>
                <p:childTnLst>
                  <p:par>
                    <p:cTn id="3" fill="hold">
                      <p:stCondLst>
                        <p:cond delay="0"/>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1000"/>
                                        <p:tgtEl>
                                          <p:spTgt spid="44"/>
                                        </p:tgtEl>
                                      </p:cBhvr>
                                    </p:animEffect>
                                    <p:anim calcmode="lin" valueType="num">
                                      <p:cBhvr>
                                        <p:cTn id="28" dur="1000" fill="hold"/>
                                        <p:tgtEl>
                                          <p:spTgt spid="44"/>
                                        </p:tgtEl>
                                        <p:attrNameLst>
                                          <p:attrName>ppt_x</p:attrName>
                                        </p:attrNameLst>
                                      </p:cBhvr>
                                      <p:tavLst>
                                        <p:tav tm="0">
                                          <p:val>
                                            <p:strVal val="#ppt_x"/>
                                          </p:val>
                                        </p:tav>
                                        <p:tav tm="100000">
                                          <p:val>
                                            <p:strVal val="#ppt_x"/>
                                          </p:val>
                                        </p:tav>
                                      </p:tavLst>
                                    </p:anim>
                                    <p:anim calcmode="lin" valueType="num">
                                      <p:cBhvr>
                                        <p:cTn id="2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34"/>
                  </p:tgtEl>
                </p:cond>
              </p:nextCondLst>
            </p:seq>
            <p:seq concurrent="1" nextAc="seek">
              <p:cTn id="30" restart="whenNotActive" fill="hold" evtFilter="cancelBubble" nodeType="interactiveSeq">
                <p:stCondLst>
                  <p:cond evt="onClick" delay="0">
                    <p:tgtEl>
                      <p:spTgt spid="44"/>
                    </p:tgtEl>
                  </p:cond>
                </p:stCondLst>
                <p:endSync evt="end" delay="0">
                  <p:rtn val="all"/>
                </p:endSync>
                <p:childTnLst>
                  <p:par>
                    <p:cTn id="31" fill="hold">
                      <p:stCondLst>
                        <p:cond delay="0"/>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4"/>
                                        </p:tgtEl>
                                        <p:attrNameLst>
                                          <p:attrName>style.visibility</p:attrName>
                                        </p:attrNameLst>
                                      </p:cBhvr>
                                      <p:to>
                                        <p:strVal val="hidden"/>
                                      </p:to>
                                    </p:set>
                                  </p:childTnLst>
                                </p:cTn>
                              </p:par>
                            </p:childTnLst>
                          </p:cTn>
                        </p:par>
                      </p:childTnLst>
                    </p:cTn>
                  </p:par>
                </p:childTnLst>
              </p:cTn>
              <p:nextCondLst>
                <p:cond evt="onClick" delay="0">
                  <p:tgtEl>
                    <p:spTgt spid="44"/>
                  </p:tgtEl>
                </p:cond>
              </p:nextCondLst>
            </p:seq>
          </p:childTnLst>
        </p:cTn>
      </p:par>
    </p:tnLst>
    <p:bldLst>
      <p:bldP spid="36" grpId="0" animBg="1"/>
      <p:bldP spid="36" grpId="1" animBg="1"/>
      <p:bldP spid="41" grpId="0"/>
      <p:bldP spid="41" grpId="1"/>
      <p:bldP spid="43" grpId="0"/>
      <p:bldP spid="43" grpId="1"/>
      <p:bldP spid="44" grpId="0" animBg="1"/>
      <p:bldP spid="4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2DE70536-D333-9E55-59F8-7825E108EC42}"/>
              </a:ext>
            </a:extLst>
          </p:cNvPr>
          <p:cNvSpPr/>
          <p:nvPr/>
        </p:nvSpPr>
        <p:spPr>
          <a:xfrm flipH="1">
            <a:off x="9406127" y="1631692"/>
            <a:ext cx="2661051" cy="4387755"/>
          </a:xfrm>
          <a:custGeom>
            <a:avLst/>
            <a:gdLst>
              <a:gd name="connsiteX0" fmla="*/ 1060563 w 2661051"/>
              <a:gd name="connsiteY0" fmla="*/ 147229 h 4387755"/>
              <a:gd name="connsiteX1" fmla="*/ 487158 w 2661051"/>
              <a:gd name="connsiteY1" fmla="*/ 1019837 h 4387755"/>
              <a:gd name="connsiteX2" fmla="*/ 43293 w 2661051"/>
              <a:gd name="connsiteY2" fmla="*/ 1654548 h 4387755"/>
              <a:gd name="connsiteX3" fmla="*/ 122351 w 2661051"/>
              <a:gd name="connsiteY3" fmla="*/ 2812633 h 4387755"/>
              <a:gd name="connsiteX4" fmla="*/ 26148 w 2661051"/>
              <a:gd name="connsiteY4" fmla="*/ 3529181 h 4387755"/>
              <a:gd name="connsiteX5" fmla="*/ 226173 w 2661051"/>
              <a:gd name="connsiteY5" fmla="*/ 4200052 h 4387755"/>
              <a:gd name="connsiteX6" fmla="*/ 487158 w 2661051"/>
              <a:gd name="connsiteY6" fmla="*/ 4340888 h 4387755"/>
              <a:gd name="connsiteX7" fmla="*/ 1015796 w 2661051"/>
              <a:gd name="connsiteY7" fmla="*/ 4327565 h 4387755"/>
              <a:gd name="connsiteX8" fmla="*/ 1305356 w 2661051"/>
              <a:gd name="connsiteY8" fmla="*/ 4121070 h 4387755"/>
              <a:gd name="connsiteX9" fmla="*/ 1813038 w 2661051"/>
              <a:gd name="connsiteY9" fmla="*/ 4045894 h 4387755"/>
              <a:gd name="connsiteX10" fmla="*/ 2324531 w 2661051"/>
              <a:gd name="connsiteY10" fmla="*/ 3827029 h 4387755"/>
              <a:gd name="connsiteX11" fmla="*/ 2472168 w 2661051"/>
              <a:gd name="connsiteY11" fmla="*/ 2825004 h 4387755"/>
              <a:gd name="connsiteX12" fmla="*/ 2346438 w 2661051"/>
              <a:gd name="connsiteY12" fmla="*/ 2393934 h 4387755"/>
              <a:gd name="connsiteX13" fmla="*/ 2349296 w 2661051"/>
              <a:gd name="connsiteY13" fmla="*/ 2041845 h 4387755"/>
              <a:gd name="connsiteX14" fmla="*/ 2354058 w 2661051"/>
              <a:gd name="connsiteY14" fmla="*/ 1631710 h 4387755"/>
              <a:gd name="connsiteX15" fmla="*/ 2639808 w 2661051"/>
              <a:gd name="connsiteY15" fmla="*/ 1075981 h 4387755"/>
              <a:gd name="connsiteX16" fmla="*/ 2257856 w 2661051"/>
              <a:gd name="connsiteY16" fmla="*/ 208131 h 4387755"/>
              <a:gd name="connsiteX17" fmla="*/ 1060563 w 2661051"/>
              <a:gd name="connsiteY17" fmla="*/ 147229 h 438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1051" h="4387755">
                <a:moveTo>
                  <a:pt x="1060563" y="147229"/>
                </a:moveTo>
                <a:cubicBezTo>
                  <a:pt x="768146" y="351821"/>
                  <a:pt x="684326" y="728651"/>
                  <a:pt x="487158" y="1019837"/>
                </a:cubicBezTo>
                <a:cubicBezTo>
                  <a:pt x="342378" y="1234897"/>
                  <a:pt x="129018" y="1411893"/>
                  <a:pt x="43293" y="1654548"/>
                </a:cubicBezTo>
                <a:cubicBezTo>
                  <a:pt x="-87199" y="2024717"/>
                  <a:pt x="118541" y="2421530"/>
                  <a:pt x="122351" y="2812633"/>
                </a:cubicBezTo>
                <a:cubicBezTo>
                  <a:pt x="125208" y="3053386"/>
                  <a:pt x="49961" y="3288429"/>
                  <a:pt x="26148" y="3529181"/>
                </a:cubicBezTo>
                <a:cubicBezTo>
                  <a:pt x="2336" y="3768982"/>
                  <a:pt x="41388" y="4035427"/>
                  <a:pt x="226173" y="4200052"/>
                </a:cubicBezTo>
                <a:cubicBezTo>
                  <a:pt x="299516" y="4265712"/>
                  <a:pt x="391908" y="4309485"/>
                  <a:pt x="487158" y="4340888"/>
                </a:cubicBezTo>
                <a:cubicBezTo>
                  <a:pt x="658608" y="4397983"/>
                  <a:pt x="857681" y="4413208"/>
                  <a:pt x="1015796" y="4327565"/>
                </a:cubicBezTo>
                <a:cubicBezTo>
                  <a:pt x="1120571" y="4270470"/>
                  <a:pt x="1198676" y="4175311"/>
                  <a:pt x="1305356" y="4121070"/>
                </a:cubicBezTo>
                <a:cubicBezTo>
                  <a:pt x="1457756" y="4043991"/>
                  <a:pt x="1640636" y="4063023"/>
                  <a:pt x="1813038" y="4045894"/>
                </a:cubicBezTo>
                <a:cubicBezTo>
                  <a:pt x="2002586" y="4026863"/>
                  <a:pt x="2191181" y="3956445"/>
                  <a:pt x="2324531" y="3827029"/>
                </a:cubicBezTo>
                <a:cubicBezTo>
                  <a:pt x="2585516" y="3574857"/>
                  <a:pt x="2582658" y="3163770"/>
                  <a:pt x="2472168" y="2825004"/>
                </a:cubicBezTo>
                <a:cubicBezTo>
                  <a:pt x="2425496" y="2682266"/>
                  <a:pt x="2362631" y="2542382"/>
                  <a:pt x="2346438" y="2393934"/>
                </a:cubicBezTo>
                <a:cubicBezTo>
                  <a:pt x="2334056" y="2276888"/>
                  <a:pt x="2350248" y="2159842"/>
                  <a:pt x="2349296" y="2041845"/>
                </a:cubicBezTo>
                <a:cubicBezTo>
                  <a:pt x="2347391" y="1904816"/>
                  <a:pt x="2321673" y="1764932"/>
                  <a:pt x="2354058" y="1631710"/>
                </a:cubicBezTo>
                <a:cubicBezTo>
                  <a:pt x="2402636" y="1429973"/>
                  <a:pt x="2575991" y="1273912"/>
                  <a:pt x="2639808" y="1075981"/>
                </a:cubicBezTo>
                <a:cubicBezTo>
                  <a:pt x="2734106" y="781940"/>
                  <a:pt x="2497886" y="391788"/>
                  <a:pt x="2257856" y="208131"/>
                </a:cubicBezTo>
                <a:cubicBezTo>
                  <a:pt x="1948293" y="-30718"/>
                  <a:pt x="1388223" y="-81153"/>
                  <a:pt x="1060563" y="147229"/>
                </a:cubicBezTo>
                <a:close/>
              </a:path>
            </a:pathLst>
          </a:custGeom>
          <a:solidFill>
            <a:srgbClr val="E9F1FF"/>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23" name="Oval 22">
            <a:extLst>
              <a:ext uri="{FF2B5EF4-FFF2-40B4-BE49-F238E27FC236}">
                <a16:creationId xmlns:a16="http://schemas.microsoft.com/office/drawing/2014/main" id="{64D9146C-5DAD-2D04-BA3B-45055A106DE1}"/>
              </a:ext>
            </a:extLst>
          </p:cNvPr>
          <p:cNvSpPr/>
          <p:nvPr/>
        </p:nvSpPr>
        <p:spPr>
          <a:xfrm>
            <a:off x="630332" y="2015298"/>
            <a:ext cx="1044842" cy="104484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17" name="Arrow: Pentagon 16">
            <a:extLst>
              <a:ext uri="{FF2B5EF4-FFF2-40B4-BE49-F238E27FC236}">
                <a16:creationId xmlns:a16="http://schemas.microsoft.com/office/drawing/2014/main" id="{BAEE24D2-B59C-B219-1FDB-2A620B3D6C08}"/>
              </a:ext>
            </a:extLst>
          </p:cNvPr>
          <p:cNvSpPr/>
          <p:nvPr/>
        </p:nvSpPr>
        <p:spPr>
          <a:xfrm>
            <a:off x="1375773" y="1887246"/>
            <a:ext cx="8765963" cy="1300946"/>
          </a:xfrm>
          <a:prstGeom prst="homePlate">
            <a:avLst>
              <a:gd name="adj" fmla="val 196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37" name="Rectangle: Rounded Corners 36">
            <a:extLst>
              <a:ext uri="{FF2B5EF4-FFF2-40B4-BE49-F238E27FC236}">
                <a16:creationId xmlns:a16="http://schemas.microsoft.com/office/drawing/2014/main" id="{314D6C53-560C-99C1-4CFD-11BF0BA9921D}"/>
              </a:ext>
            </a:extLst>
          </p:cNvPr>
          <p:cNvSpPr/>
          <p:nvPr/>
        </p:nvSpPr>
        <p:spPr>
          <a:xfrm>
            <a:off x="1651054" y="2110975"/>
            <a:ext cx="853488" cy="853488"/>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26" name="Oval 25">
            <a:extLst>
              <a:ext uri="{FF2B5EF4-FFF2-40B4-BE49-F238E27FC236}">
                <a16:creationId xmlns:a16="http://schemas.microsoft.com/office/drawing/2014/main" id="{E42D60B0-C420-F15A-1FF5-752429C7A35B}"/>
              </a:ext>
            </a:extLst>
          </p:cNvPr>
          <p:cNvSpPr/>
          <p:nvPr/>
        </p:nvSpPr>
        <p:spPr>
          <a:xfrm>
            <a:off x="630332" y="3625808"/>
            <a:ext cx="1044842" cy="104484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27" name="Arrow: Pentagon 26">
            <a:extLst>
              <a:ext uri="{FF2B5EF4-FFF2-40B4-BE49-F238E27FC236}">
                <a16:creationId xmlns:a16="http://schemas.microsoft.com/office/drawing/2014/main" id="{B701641A-2020-AB16-3F17-1C942E7A6EA9}"/>
              </a:ext>
            </a:extLst>
          </p:cNvPr>
          <p:cNvSpPr/>
          <p:nvPr/>
        </p:nvSpPr>
        <p:spPr>
          <a:xfrm>
            <a:off x="1375773" y="3497756"/>
            <a:ext cx="8765963" cy="1300946"/>
          </a:xfrm>
          <a:prstGeom prst="homePlate">
            <a:avLst>
              <a:gd name="adj" fmla="val 196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41" name="Rectangle: Rounded Corners 40">
            <a:extLst>
              <a:ext uri="{FF2B5EF4-FFF2-40B4-BE49-F238E27FC236}">
                <a16:creationId xmlns:a16="http://schemas.microsoft.com/office/drawing/2014/main" id="{26F384B3-A1D8-69F0-89A9-3774C5029858}"/>
              </a:ext>
            </a:extLst>
          </p:cNvPr>
          <p:cNvSpPr/>
          <p:nvPr/>
        </p:nvSpPr>
        <p:spPr>
          <a:xfrm>
            <a:off x="1651054" y="3721485"/>
            <a:ext cx="853488" cy="853488"/>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42" name="Oval 41">
            <a:extLst>
              <a:ext uri="{FF2B5EF4-FFF2-40B4-BE49-F238E27FC236}">
                <a16:creationId xmlns:a16="http://schemas.microsoft.com/office/drawing/2014/main" id="{B96F3ED8-7321-5A0C-17BA-3831BB00760F}"/>
              </a:ext>
            </a:extLst>
          </p:cNvPr>
          <p:cNvSpPr/>
          <p:nvPr/>
        </p:nvSpPr>
        <p:spPr>
          <a:xfrm>
            <a:off x="1552884" y="4003342"/>
            <a:ext cx="1049828" cy="729362"/>
          </a:xfrm>
          <a:prstGeom prst="ellipse">
            <a:avLst/>
          </a:prstGeom>
          <a:solidFill>
            <a:schemeClr val="tx1">
              <a:alpha val="4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32" name="Oval 31">
            <a:extLst>
              <a:ext uri="{FF2B5EF4-FFF2-40B4-BE49-F238E27FC236}">
                <a16:creationId xmlns:a16="http://schemas.microsoft.com/office/drawing/2014/main" id="{8C6B4251-D786-9795-D038-252916E38E11}"/>
              </a:ext>
            </a:extLst>
          </p:cNvPr>
          <p:cNvSpPr/>
          <p:nvPr/>
        </p:nvSpPr>
        <p:spPr>
          <a:xfrm>
            <a:off x="630332" y="5236317"/>
            <a:ext cx="1044842" cy="104484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33" name="Arrow: Pentagon 32">
            <a:extLst>
              <a:ext uri="{FF2B5EF4-FFF2-40B4-BE49-F238E27FC236}">
                <a16:creationId xmlns:a16="http://schemas.microsoft.com/office/drawing/2014/main" id="{6563838E-4BFA-3662-609C-F84A7583DEEB}"/>
              </a:ext>
            </a:extLst>
          </p:cNvPr>
          <p:cNvSpPr/>
          <p:nvPr/>
        </p:nvSpPr>
        <p:spPr>
          <a:xfrm>
            <a:off x="1375773" y="5108265"/>
            <a:ext cx="8765963" cy="1300946"/>
          </a:xfrm>
          <a:prstGeom prst="homePlate">
            <a:avLst>
              <a:gd name="adj" fmla="val 1969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47" name="Rectangle: Rounded Corners 46">
            <a:extLst>
              <a:ext uri="{FF2B5EF4-FFF2-40B4-BE49-F238E27FC236}">
                <a16:creationId xmlns:a16="http://schemas.microsoft.com/office/drawing/2014/main" id="{C098978A-610E-8786-DCE5-4624AD7E4E27}"/>
              </a:ext>
            </a:extLst>
          </p:cNvPr>
          <p:cNvSpPr/>
          <p:nvPr/>
        </p:nvSpPr>
        <p:spPr>
          <a:xfrm>
            <a:off x="1651054" y="5331994"/>
            <a:ext cx="853488" cy="853488"/>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48" name="Oval 47">
            <a:extLst>
              <a:ext uri="{FF2B5EF4-FFF2-40B4-BE49-F238E27FC236}">
                <a16:creationId xmlns:a16="http://schemas.microsoft.com/office/drawing/2014/main" id="{8A579E1B-8D6B-34A3-B613-EF3F22BF4198}"/>
              </a:ext>
            </a:extLst>
          </p:cNvPr>
          <p:cNvSpPr/>
          <p:nvPr/>
        </p:nvSpPr>
        <p:spPr>
          <a:xfrm>
            <a:off x="1552884" y="5589865"/>
            <a:ext cx="1049828" cy="729362"/>
          </a:xfrm>
          <a:prstGeom prst="ellipse">
            <a:avLst/>
          </a:prstGeom>
          <a:solidFill>
            <a:schemeClr val="tx1">
              <a:alpha val="4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Segoe UI"/>
            </a:endParaRPr>
          </a:p>
        </p:txBody>
      </p:sp>
      <p:sp>
        <p:nvSpPr>
          <p:cNvPr id="83" name="TextBox 82">
            <a:extLst>
              <a:ext uri="{FF2B5EF4-FFF2-40B4-BE49-F238E27FC236}">
                <a16:creationId xmlns:a16="http://schemas.microsoft.com/office/drawing/2014/main" id="{924AF5B2-C649-F0F6-139F-FF372F02A610}"/>
              </a:ext>
            </a:extLst>
          </p:cNvPr>
          <p:cNvSpPr txBox="1"/>
          <p:nvPr/>
        </p:nvSpPr>
        <p:spPr>
          <a:xfrm>
            <a:off x="768881" y="2178091"/>
            <a:ext cx="628746" cy="719256"/>
          </a:xfrm>
          <a:prstGeom prst="rect">
            <a:avLst/>
          </a:prstGeom>
          <a:noFill/>
        </p:spPr>
        <p:txBody>
          <a:bodyPr wrap="square" lIns="0" tIns="0" rIns="0" bIns="0" rtlCol="0" anchor="ctr">
            <a:noAutofit/>
          </a:bodyPr>
          <a:lstStyle/>
          <a:p>
            <a:pPr algn="ctr" defTabSz="1218987"/>
            <a:r>
              <a:rPr lang="en-US" sz="4000" b="1" dirty="0">
                <a:solidFill>
                  <a:prstClr val="white"/>
                </a:solidFill>
                <a:latin typeface="Segoe UI"/>
              </a:rPr>
              <a:t>1</a:t>
            </a:r>
            <a:endParaRPr lang="en-IN" sz="4000" b="1" dirty="0">
              <a:solidFill>
                <a:prstClr val="white"/>
              </a:solidFill>
              <a:latin typeface="Segoe UI"/>
            </a:endParaRPr>
          </a:p>
        </p:txBody>
      </p:sp>
      <p:sp>
        <p:nvSpPr>
          <p:cNvPr id="84" name="TextBox 83">
            <a:extLst>
              <a:ext uri="{FF2B5EF4-FFF2-40B4-BE49-F238E27FC236}">
                <a16:creationId xmlns:a16="http://schemas.microsoft.com/office/drawing/2014/main" id="{C37EBD78-9A64-B041-853C-3D6F92F8BC26}"/>
              </a:ext>
            </a:extLst>
          </p:cNvPr>
          <p:cNvSpPr txBox="1"/>
          <p:nvPr/>
        </p:nvSpPr>
        <p:spPr>
          <a:xfrm>
            <a:off x="768881" y="3788601"/>
            <a:ext cx="628746" cy="719256"/>
          </a:xfrm>
          <a:prstGeom prst="rect">
            <a:avLst/>
          </a:prstGeom>
          <a:noFill/>
        </p:spPr>
        <p:txBody>
          <a:bodyPr wrap="square" lIns="0" tIns="0" rIns="0" bIns="0" rtlCol="0" anchor="ctr">
            <a:noAutofit/>
          </a:bodyPr>
          <a:lstStyle/>
          <a:p>
            <a:pPr algn="ctr" defTabSz="1218987"/>
            <a:r>
              <a:rPr lang="en-US" sz="4000" b="1" dirty="0">
                <a:solidFill>
                  <a:prstClr val="white"/>
                </a:solidFill>
                <a:latin typeface="Segoe UI"/>
              </a:rPr>
              <a:t>2</a:t>
            </a:r>
            <a:endParaRPr lang="en-IN" sz="4000" b="1" dirty="0">
              <a:solidFill>
                <a:prstClr val="white"/>
              </a:solidFill>
              <a:latin typeface="Segoe UI"/>
            </a:endParaRPr>
          </a:p>
        </p:txBody>
      </p:sp>
      <p:sp>
        <p:nvSpPr>
          <p:cNvPr id="85" name="TextBox 84">
            <a:extLst>
              <a:ext uri="{FF2B5EF4-FFF2-40B4-BE49-F238E27FC236}">
                <a16:creationId xmlns:a16="http://schemas.microsoft.com/office/drawing/2014/main" id="{F1CE9E3B-5B11-FC66-22A0-C138331D39D1}"/>
              </a:ext>
            </a:extLst>
          </p:cNvPr>
          <p:cNvSpPr txBox="1"/>
          <p:nvPr/>
        </p:nvSpPr>
        <p:spPr>
          <a:xfrm>
            <a:off x="768881" y="5399110"/>
            <a:ext cx="628746" cy="719256"/>
          </a:xfrm>
          <a:prstGeom prst="rect">
            <a:avLst/>
          </a:prstGeom>
          <a:noFill/>
        </p:spPr>
        <p:txBody>
          <a:bodyPr wrap="square" lIns="0" tIns="0" rIns="0" bIns="0" rtlCol="0" anchor="ctr">
            <a:noAutofit/>
          </a:bodyPr>
          <a:lstStyle/>
          <a:p>
            <a:pPr algn="ctr" defTabSz="1218987"/>
            <a:r>
              <a:rPr lang="en-US" sz="4000" b="1" dirty="0">
                <a:solidFill>
                  <a:prstClr val="white"/>
                </a:solidFill>
                <a:latin typeface="Segoe UI"/>
              </a:rPr>
              <a:t>3</a:t>
            </a:r>
            <a:endParaRPr lang="en-IN" sz="4000" b="1" dirty="0">
              <a:solidFill>
                <a:prstClr val="white"/>
              </a:solidFill>
              <a:latin typeface="Segoe UI"/>
            </a:endParaRPr>
          </a:p>
        </p:txBody>
      </p:sp>
      <p:sp>
        <p:nvSpPr>
          <p:cNvPr id="89" name="Rectangle 88">
            <a:extLst>
              <a:ext uri="{FF2B5EF4-FFF2-40B4-BE49-F238E27FC236}">
                <a16:creationId xmlns:a16="http://schemas.microsoft.com/office/drawing/2014/main" id="{197B9EA5-893E-EDEF-CB34-C067EB01ACAB}"/>
              </a:ext>
            </a:extLst>
          </p:cNvPr>
          <p:cNvSpPr/>
          <p:nvPr/>
        </p:nvSpPr>
        <p:spPr>
          <a:xfrm>
            <a:off x="2735426" y="1968756"/>
            <a:ext cx="6381093" cy="1138919"/>
          </a:xfrm>
          <a:prstGeom prst="rect">
            <a:avLst/>
          </a:prstGeom>
        </p:spPr>
        <p:txBody>
          <a:bodyPr wrap="square" lIns="0" tIns="0" rIns="0" bIns="0" anchor="ctr">
            <a:noAutofit/>
          </a:bodyPr>
          <a:lstStyle/>
          <a:p>
            <a:r>
              <a:rPr lang="en-US" sz="1600" b="1" i="0" u="none" strike="noStrike" dirty="0">
                <a:solidFill>
                  <a:schemeClr val="bg1"/>
                </a:solidFill>
                <a:effectLst/>
                <a:latin typeface="Tenorite" panose="00000500000000000000" pitchFamily="2" charset="0"/>
              </a:rPr>
              <a:t>The Host and the Agent have the exact same semantic model    and the player does not know what the secret word the host is thinking about.</a:t>
            </a:r>
            <a:endParaRPr lang="en-US" sz="1600" dirty="0">
              <a:solidFill>
                <a:schemeClr val="bg1"/>
              </a:solidFill>
              <a:latin typeface="Tenorite" panose="00000500000000000000" pitchFamily="2" charset="0"/>
            </a:endParaRPr>
          </a:p>
          <a:p>
            <a:r>
              <a:rPr lang="en-US" sz="1600" b="1" i="0" u="none" strike="noStrike" dirty="0">
                <a:solidFill>
                  <a:schemeClr val="bg1"/>
                </a:solidFill>
                <a:effectLst/>
                <a:latin typeface="Tenorite" panose="00000500000000000000" pitchFamily="2" charset="0"/>
              </a:rPr>
              <a:t>* This problem is a trilateration problem.</a:t>
            </a:r>
            <a:endParaRPr lang="en-US" sz="1600" dirty="0">
              <a:solidFill>
                <a:schemeClr val="bg1"/>
              </a:solidFill>
              <a:latin typeface="Tenorite" panose="00000500000000000000" pitchFamily="2" charset="0"/>
            </a:endParaRPr>
          </a:p>
        </p:txBody>
      </p:sp>
      <p:sp>
        <p:nvSpPr>
          <p:cNvPr id="90" name="Rectangle 89">
            <a:extLst>
              <a:ext uri="{FF2B5EF4-FFF2-40B4-BE49-F238E27FC236}">
                <a16:creationId xmlns:a16="http://schemas.microsoft.com/office/drawing/2014/main" id="{C84577EF-3FA8-7966-1451-DB84A0017F77}"/>
              </a:ext>
            </a:extLst>
          </p:cNvPr>
          <p:cNvSpPr/>
          <p:nvPr/>
        </p:nvSpPr>
        <p:spPr>
          <a:xfrm>
            <a:off x="2707770" y="3709605"/>
            <a:ext cx="6891670" cy="902844"/>
          </a:xfrm>
          <a:prstGeom prst="rect">
            <a:avLst/>
          </a:prstGeom>
        </p:spPr>
        <p:txBody>
          <a:bodyPr wrap="square" lIns="0" tIns="0" rIns="0" bIns="0" anchor="ctr">
            <a:noAutofit/>
          </a:bodyPr>
          <a:lstStyle/>
          <a:p>
            <a:r>
              <a:rPr lang="en-US" sz="1600" b="1" i="0" u="none" strike="noStrike" dirty="0">
                <a:solidFill>
                  <a:schemeClr val="bg1"/>
                </a:solidFill>
                <a:effectLst/>
                <a:latin typeface="Tenorite" panose="00000500000000000000" pitchFamily="2" charset="0"/>
              </a:rPr>
              <a:t>The Host and the Agent have different models, with possibly different number of dimensions, but both are semantic models. The distances that the host provides are the same distance as the player sees in his model.</a:t>
            </a:r>
            <a:endParaRPr lang="en-IL" sz="1600" dirty="0">
              <a:solidFill>
                <a:schemeClr val="bg1"/>
              </a:solidFill>
              <a:latin typeface="Tenorite" panose="00000500000000000000" pitchFamily="2" charset="0"/>
            </a:endParaRPr>
          </a:p>
        </p:txBody>
      </p:sp>
      <p:sp>
        <p:nvSpPr>
          <p:cNvPr id="91" name="Rectangle 90">
            <a:extLst>
              <a:ext uri="{FF2B5EF4-FFF2-40B4-BE49-F238E27FC236}">
                <a16:creationId xmlns:a16="http://schemas.microsoft.com/office/drawing/2014/main" id="{ACC535F1-77E0-0F86-5FB8-6103B656CB31}"/>
              </a:ext>
            </a:extLst>
          </p:cNvPr>
          <p:cNvSpPr/>
          <p:nvPr/>
        </p:nvSpPr>
        <p:spPr>
          <a:xfrm>
            <a:off x="2719157" y="5307316"/>
            <a:ext cx="7208540" cy="902844"/>
          </a:xfrm>
          <a:prstGeom prst="rect">
            <a:avLst/>
          </a:prstGeom>
        </p:spPr>
        <p:txBody>
          <a:bodyPr wrap="square" lIns="0" tIns="0" rIns="0" bIns="0" anchor="ctr">
            <a:noAutofit/>
          </a:bodyPr>
          <a:lstStyle/>
          <a:p>
            <a:r>
              <a:rPr lang="en-US" sz="1600" b="1" i="0" u="none" strike="noStrike" dirty="0">
                <a:solidFill>
                  <a:schemeClr val="bg1"/>
                </a:solidFill>
                <a:effectLst/>
                <a:latin typeface="Tenorite" panose="00000500000000000000" pitchFamily="2" charset="0"/>
              </a:rPr>
              <a:t>The player does not hold a language model in his memory.</a:t>
            </a:r>
            <a:endParaRPr lang="en-US" sz="1600" dirty="0">
              <a:solidFill>
                <a:schemeClr val="bg1"/>
              </a:solidFill>
              <a:latin typeface="Tenorite" panose="00000500000000000000" pitchFamily="2" charset="0"/>
            </a:endParaRPr>
          </a:p>
          <a:p>
            <a:r>
              <a:rPr lang="en-US" sz="1600" b="1" i="0" u="none" strike="noStrike" dirty="0">
                <a:solidFill>
                  <a:schemeClr val="bg1"/>
                </a:solidFill>
                <a:effectLst/>
                <a:latin typeface="Tenorite" panose="00000500000000000000" pitchFamily="2" charset="0"/>
              </a:rPr>
              <a:t>The Host provides him with one more query besides distance “Hint” such as  k words closest to any word. </a:t>
            </a:r>
          </a:p>
          <a:p>
            <a:r>
              <a:rPr lang="en-US" sz="1600" b="1" i="0" u="none" strike="noStrike" dirty="0">
                <a:solidFill>
                  <a:schemeClr val="bg1"/>
                </a:solidFill>
                <a:effectLst/>
                <a:latin typeface="Tenorite" panose="00000500000000000000" pitchFamily="2" charset="0"/>
              </a:rPr>
              <a:t>The trivial solution is pure heuristic search model - always go to the vertex that seems closest to the target and look at who are his friends.</a:t>
            </a:r>
            <a:endParaRPr lang="en-US" sz="1600" dirty="0">
              <a:latin typeface="Tenorite" panose="00000500000000000000" pitchFamily="2" charset="0"/>
            </a:endParaRPr>
          </a:p>
        </p:txBody>
      </p:sp>
      <p:sp>
        <p:nvSpPr>
          <p:cNvPr id="4" name="Freeform: Shape 3">
            <a:extLst>
              <a:ext uri="{FF2B5EF4-FFF2-40B4-BE49-F238E27FC236}">
                <a16:creationId xmlns:a16="http://schemas.microsoft.com/office/drawing/2014/main" id="{1F0030C0-1626-25BF-E7F5-28E63BFFFCD5}"/>
              </a:ext>
            </a:extLst>
          </p:cNvPr>
          <p:cNvSpPr/>
          <p:nvPr/>
        </p:nvSpPr>
        <p:spPr>
          <a:xfrm flipH="1">
            <a:off x="10116572" y="1239523"/>
            <a:ext cx="1023501" cy="2050440"/>
          </a:xfrm>
          <a:custGeom>
            <a:avLst/>
            <a:gdLst>
              <a:gd name="connsiteX0" fmla="*/ 460119 w 1023501"/>
              <a:gd name="connsiteY0" fmla="*/ 10223 h 2050440"/>
              <a:gd name="connsiteX1" fmla="*/ 609661 w 1023501"/>
              <a:gd name="connsiteY1" fmla="*/ 7369 h 2050440"/>
              <a:gd name="connsiteX2" fmla="*/ 731581 w 1023501"/>
              <a:gd name="connsiteY2" fmla="*/ 96818 h 2050440"/>
              <a:gd name="connsiteX3" fmla="*/ 771586 w 1023501"/>
              <a:gd name="connsiteY3" fmla="*/ 213864 h 2050440"/>
              <a:gd name="connsiteX4" fmla="*/ 930654 w 1023501"/>
              <a:gd name="connsiteY4" fmla="*/ 466987 h 2050440"/>
              <a:gd name="connsiteX5" fmla="*/ 970659 w 1023501"/>
              <a:gd name="connsiteY5" fmla="*/ 661111 h 2050440"/>
              <a:gd name="connsiteX6" fmla="*/ 940179 w 1023501"/>
              <a:gd name="connsiteY6" fmla="*/ 909476 h 2050440"/>
              <a:gd name="connsiteX7" fmla="*/ 981136 w 1023501"/>
              <a:gd name="connsiteY7" fmla="*/ 1207324 h 2050440"/>
              <a:gd name="connsiteX8" fmla="*/ 963039 w 1023501"/>
              <a:gd name="connsiteY8" fmla="*/ 1284403 h 2050440"/>
              <a:gd name="connsiteX9" fmla="*/ 969706 w 1023501"/>
              <a:gd name="connsiteY9" fmla="*/ 1370997 h 2050440"/>
              <a:gd name="connsiteX10" fmla="*/ 1019236 w 1023501"/>
              <a:gd name="connsiteY10" fmla="*/ 1662184 h 2050440"/>
              <a:gd name="connsiteX11" fmla="*/ 987804 w 1023501"/>
              <a:gd name="connsiteY11" fmla="*/ 1953371 h 2050440"/>
              <a:gd name="connsiteX12" fmla="*/ 980184 w 1023501"/>
              <a:gd name="connsiteY12" fmla="*/ 2044723 h 2050440"/>
              <a:gd name="connsiteX13" fmla="*/ 836356 w 1023501"/>
              <a:gd name="connsiteY13" fmla="*/ 1992386 h 2050440"/>
              <a:gd name="connsiteX14" fmla="*/ 636331 w 1023501"/>
              <a:gd name="connsiteY14" fmla="*/ 1906743 h 2050440"/>
              <a:gd name="connsiteX15" fmla="*/ 348676 w 1023501"/>
              <a:gd name="connsiteY15" fmla="*/ 1979064 h 2050440"/>
              <a:gd name="connsiteX16" fmla="*/ 61021 w 1023501"/>
              <a:gd name="connsiteY16" fmla="*/ 1978112 h 2050440"/>
              <a:gd name="connsiteX17" fmla="*/ 32446 w 1023501"/>
              <a:gd name="connsiteY17" fmla="*/ 1948613 h 2050440"/>
              <a:gd name="connsiteX18" fmla="*/ 25779 w 1023501"/>
              <a:gd name="connsiteY18" fmla="*/ 1907694 h 2050440"/>
              <a:gd name="connsiteX19" fmla="*/ 71499 w 1023501"/>
              <a:gd name="connsiteY19" fmla="*/ 1602234 h 2050440"/>
              <a:gd name="connsiteX20" fmla="*/ 130554 w 1023501"/>
              <a:gd name="connsiteY20" fmla="*/ 1375755 h 2050440"/>
              <a:gd name="connsiteX21" fmla="*/ 77214 w 1023501"/>
              <a:gd name="connsiteY21" fmla="*/ 1174970 h 2050440"/>
              <a:gd name="connsiteX22" fmla="*/ 4824 w 1023501"/>
              <a:gd name="connsiteY22" fmla="*/ 980845 h 2050440"/>
              <a:gd name="connsiteX23" fmla="*/ 47686 w 1023501"/>
              <a:gd name="connsiteY23" fmla="*/ 784818 h 2050440"/>
              <a:gd name="connsiteX24" fmla="*/ 115314 w 1023501"/>
              <a:gd name="connsiteY24" fmla="*/ 713449 h 2050440"/>
              <a:gd name="connsiteX25" fmla="*/ 126744 w 1023501"/>
              <a:gd name="connsiteY25" fmla="*/ 647789 h 2050440"/>
              <a:gd name="connsiteX26" fmla="*/ 117219 w 1023501"/>
              <a:gd name="connsiteY26" fmla="*/ 487922 h 2050440"/>
              <a:gd name="connsiteX27" fmla="*/ 98169 w 1023501"/>
              <a:gd name="connsiteY27" fmla="*/ 338522 h 2050440"/>
              <a:gd name="connsiteX28" fmla="*/ 141031 w 1023501"/>
              <a:gd name="connsiteY28" fmla="*/ 199590 h 2050440"/>
              <a:gd name="connsiteX29" fmla="*/ 233424 w 1023501"/>
              <a:gd name="connsiteY29" fmla="*/ 152962 h 2050440"/>
              <a:gd name="connsiteX30" fmla="*/ 285811 w 1023501"/>
              <a:gd name="connsiteY30" fmla="*/ 149156 h 2050440"/>
              <a:gd name="connsiteX31" fmla="*/ 303909 w 1023501"/>
              <a:gd name="connsiteY31" fmla="*/ 118705 h 2050440"/>
              <a:gd name="connsiteX32" fmla="*/ 460119 w 1023501"/>
              <a:gd name="connsiteY32" fmla="*/ 10223 h 205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3501" h="2050440">
                <a:moveTo>
                  <a:pt x="460119" y="10223"/>
                </a:moveTo>
                <a:cubicBezTo>
                  <a:pt x="509649" y="-244"/>
                  <a:pt x="561084" y="-5002"/>
                  <a:pt x="609661" y="7369"/>
                </a:cubicBezTo>
                <a:cubicBezTo>
                  <a:pt x="658239" y="19739"/>
                  <a:pt x="705864" y="49239"/>
                  <a:pt x="731581" y="96818"/>
                </a:cubicBezTo>
                <a:cubicBezTo>
                  <a:pt x="751584" y="132979"/>
                  <a:pt x="757299" y="174849"/>
                  <a:pt x="771586" y="213864"/>
                </a:cubicBezTo>
                <a:cubicBezTo>
                  <a:pt x="806829" y="309023"/>
                  <a:pt x="885886" y="376586"/>
                  <a:pt x="930654" y="466987"/>
                </a:cubicBezTo>
                <a:cubicBezTo>
                  <a:pt x="960181" y="525985"/>
                  <a:pt x="973516" y="593548"/>
                  <a:pt x="970659" y="661111"/>
                </a:cubicBezTo>
                <a:cubicBezTo>
                  <a:pt x="966849" y="744851"/>
                  <a:pt x="936369" y="825736"/>
                  <a:pt x="940179" y="909476"/>
                </a:cubicBezTo>
                <a:cubicBezTo>
                  <a:pt x="944941" y="1010345"/>
                  <a:pt x="999234" y="1108359"/>
                  <a:pt x="981136" y="1207324"/>
                </a:cubicBezTo>
                <a:cubicBezTo>
                  <a:pt x="976374" y="1233017"/>
                  <a:pt x="966849" y="1257758"/>
                  <a:pt x="963039" y="1284403"/>
                </a:cubicBezTo>
                <a:cubicBezTo>
                  <a:pt x="959229" y="1312950"/>
                  <a:pt x="963991" y="1342450"/>
                  <a:pt x="969706" y="1370997"/>
                </a:cubicBezTo>
                <a:cubicBezTo>
                  <a:pt x="986851" y="1468060"/>
                  <a:pt x="1009711" y="1564170"/>
                  <a:pt x="1019236" y="1662184"/>
                </a:cubicBezTo>
                <a:cubicBezTo>
                  <a:pt x="1028761" y="1760198"/>
                  <a:pt x="1023999" y="1862970"/>
                  <a:pt x="987804" y="1953371"/>
                </a:cubicBezTo>
                <a:cubicBezTo>
                  <a:pt x="976374" y="1982870"/>
                  <a:pt x="962086" y="2019031"/>
                  <a:pt x="980184" y="2044723"/>
                </a:cubicBezTo>
                <a:cubicBezTo>
                  <a:pt x="930654" y="2065658"/>
                  <a:pt x="880171" y="2024740"/>
                  <a:pt x="836356" y="1992386"/>
                </a:cubicBezTo>
                <a:cubicBezTo>
                  <a:pt x="776349" y="1947661"/>
                  <a:pt x="707769" y="1912452"/>
                  <a:pt x="636331" y="1906743"/>
                </a:cubicBezTo>
                <a:cubicBezTo>
                  <a:pt x="537271" y="1899130"/>
                  <a:pt x="442974" y="1945758"/>
                  <a:pt x="348676" y="1979064"/>
                </a:cubicBezTo>
                <a:cubicBezTo>
                  <a:pt x="254379" y="2012369"/>
                  <a:pt x="146746" y="2033304"/>
                  <a:pt x="61021" y="1978112"/>
                </a:cubicBezTo>
                <a:cubicBezTo>
                  <a:pt x="49591" y="1970499"/>
                  <a:pt x="38161" y="1961935"/>
                  <a:pt x="32446" y="1948613"/>
                </a:cubicBezTo>
                <a:cubicBezTo>
                  <a:pt x="26731" y="1936242"/>
                  <a:pt x="25779" y="1921968"/>
                  <a:pt x="25779" y="1907694"/>
                </a:cubicBezTo>
                <a:cubicBezTo>
                  <a:pt x="24826" y="1803971"/>
                  <a:pt x="40066" y="1700248"/>
                  <a:pt x="71499" y="1602234"/>
                </a:cubicBezTo>
                <a:cubicBezTo>
                  <a:pt x="95311" y="1528010"/>
                  <a:pt x="129601" y="1454737"/>
                  <a:pt x="130554" y="1375755"/>
                </a:cubicBezTo>
                <a:cubicBezTo>
                  <a:pt x="131506" y="1305338"/>
                  <a:pt x="105789" y="1238727"/>
                  <a:pt x="77214" y="1174970"/>
                </a:cubicBezTo>
                <a:cubicBezTo>
                  <a:pt x="48639" y="1112165"/>
                  <a:pt x="17206" y="1049360"/>
                  <a:pt x="4824" y="980845"/>
                </a:cubicBezTo>
                <a:cubicBezTo>
                  <a:pt x="-7559" y="912331"/>
                  <a:pt x="2919" y="833349"/>
                  <a:pt x="47686" y="784818"/>
                </a:cubicBezTo>
                <a:cubicBezTo>
                  <a:pt x="70546" y="761028"/>
                  <a:pt x="101026" y="743900"/>
                  <a:pt x="115314" y="713449"/>
                </a:cubicBezTo>
                <a:cubicBezTo>
                  <a:pt x="124839" y="693465"/>
                  <a:pt x="125791" y="670627"/>
                  <a:pt x="126744" y="647789"/>
                </a:cubicBezTo>
                <a:cubicBezTo>
                  <a:pt x="127696" y="594500"/>
                  <a:pt x="124839" y="540259"/>
                  <a:pt x="117219" y="487922"/>
                </a:cubicBezTo>
                <a:cubicBezTo>
                  <a:pt x="109599" y="438439"/>
                  <a:pt x="98169" y="388956"/>
                  <a:pt x="98169" y="338522"/>
                </a:cubicBezTo>
                <a:cubicBezTo>
                  <a:pt x="97216" y="288088"/>
                  <a:pt x="109599" y="234799"/>
                  <a:pt x="141031" y="199590"/>
                </a:cubicBezTo>
                <a:cubicBezTo>
                  <a:pt x="165796" y="171994"/>
                  <a:pt x="200086" y="158671"/>
                  <a:pt x="233424" y="152962"/>
                </a:cubicBezTo>
                <a:cubicBezTo>
                  <a:pt x="249616" y="150107"/>
                  <a:pt x="270571" y="154865"/>
                  <a:pt x="285811" y="149156"/>
                </a:cubicBezTo>
                <a:cubicBezTo>
                  <a:pt x="308671" y="141543"/>
                  <a:pt x="298194" y="136785"/>
                  <a:pt x="303909" y="118705"/>
                </a:cubicBezTo>
                <a:cubicBezTo>
                  <a:pt x="326769" y="50190"/>
                  <a:pt x="401064" y="22594"/>
                  <a:pt x="460119" y="10223"/>
                </a:cubicBezTo>
                <a:close/>
              </a:path>
            </a:pathLst>
          </a:custGeom>
          <a:solidFill>
            <a:srgbClr val="3487C8"/>
          </a:solidFill>
          <a:ln w="9525" cap="flat">
            <a:noFill/>
            <a:prstDash val="solid"/>
            <a:miter/>
          </a:ln>
        </p:spPr>
        <p:txBody>
          <a:bodyPr rtlCol="0" anchor="ctr"/>
          <a:lstStyle/>
          <a:p>
            <a:pPr defTabSz="1218987"/>
            <a:endParaRPr lang="en-US" sz="2400">
              <a:solidFill>
                <a:prstClr val="black"/>
              </a:solidFill>
              <a:latin typeface="Segoe UI"/>
            </a:endParaRPr>
          </a:p>
        </p:txBody>
      </p:sp>
      <p:grpSp>
        <p:nvGrpSpPr>
          <p:cNvPr id="5" name="Gráfico 2">
            <a:extLst>
              <a:ext uri="{FF2B5EF4-FFF2-40B4-BE49-F238E27FC236}">
                <a16:creationId xmlns:a16="http://schemas.microsoft.com/office/drawing/2014/main" id="{4531D9F7-4F67-858B-F897-827826888C7C}"/>
              </a:ext>
            </a:extLst>
          </p:cNvPr>
          <p:cNvGrpSpPr/>
          <p:nvPr/>
        </p:nvGrpSpPr>
        <p:grpSpPr>
          <a:xfrm flipH="1">
            <a:off x="8987804" y="1529871"/>
            <a:ext cx="2676386" cy="5340324"/>
            <a:chOff x="8951591" y="1316091"/>
            <a:chExt cx="2676386" cy="5340324"/>
          </a:xfrm>
        </p:grpSpPr>
        <p:sp>
          <p:nvSpPr>
            <p:cNvPr id="6" name="Freeform: Shape 5">
              <a:extLst>
                <a:ext uri="{FF2B5EF4-FFF2-40B4-BE49-F238E27FC236}">
                  <a16:creationId xmlns:a16="http://schemas.microsoft.com/office/drawing/2014/main" id="{3CB68186-7CF6-EAE3-0CF8-FB213077972A}"/>
                </a:ext>
              </a:extLst>
            </p:cNvPr>
            <p:cNvSpPr/>
            <p:nvPr/>
          </p:nvSpPr>
          <p:spPr>
            <a:xfrm>
              <a:off x="10032077" y="2129700"/>
              <a:ext cx="873442" cy="739345"/>
            </a:xfrm>
            <a:custGeom>
              <a:avLst/>
              <a:gdLst>
                <a:gd name="connsiteX0" fmla="*/ 251460 w 873442"/>
                <a:gd name="connsiteY0" fmla="*/ 0 h 739345"/>
                <a:gd name="connsiteX1" fmla="*/ 787718 w 873442"/>
                <a:gd name="connsiteY1" fmla="*/ 491972 h 739345"/>
                <a:gd name="connsiteX2" fmla="*/ 873443 w 873442"/>
                <a:gd name="connsiteY2" fmla="*/ 648985 h 739345"/>
                <a:gd name="connsiteX3" fmla="*/ 586740 w 873442"/>
                <a:gd name="connsiteY3" fmla="*/ 706080 h 739345"/>
                <a:gd name="connsiteX4" fmla="*/ 0 w 873442"/>
                <a:gd name="connsiteY4" fmla="*/ 234091 h 739345"/>
                <a:gd name="connsiteX5" fmla="*/ 251460 w 873442"/>
                <a:gd name="connsiteY5" fmla="*/ 0 h 73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442" h="739345">
                  <a:moveTo>
                    <a:pt x="251460" y="0"/>
                  </a:moveTo>
                  <a:lnTo>
                    <a:pt x="787718" y="491972"/>
                  </a:lnTo>
                  <a:lnTo>
                    <a:pt x="873443" y="648985"/>
                  </a:lnTo>
                  <a:cubicBezTo>
                    <a:pt x="873443" y="648985"/>
                    <a:pt x="730568" y="805997"/>
                    <a:pt x="586740" y="706080"/>
                  </a:cubicBezTo>
                  <a:cubicBezTo>
                    <a:pt x="443865" y="606163"/>
                    <a:pt x="0" y="234091"/>
                    <a:pt x="0" y="234091"/>
                  </a:cubicBezTo>
                  <a:lnTo>
                    <a:pt x="251460" y="0"/>
                  </a:lnTo>
                  <a:close/>
                </a:path>
              </a:pathLst>
            </a:custGeom>
            <a:solidFill>
              <a:srgbClr val="284E9D"/>
            </a:solidFill>
            <a:ln w="9525" cap="flat">
              <a:noFill/>
              <a:prstDash val="solid"/>
              <a:miter/>
            </a:ln>
          </p:spPr>
          <p:txBody>
            <a:bodyPr rtlCol="0" anchor="ctr"/>
            <a:lstStyle/>
            <a:p>
              <a:pPr defTabSz="1218987"/>
              <a:endParaRPr lang="en-US" sz="2400">
                <a:solidFill>
                  <a:prstClr val="black"/>
                </a:solidFill>
                <a:latin typeface="Segoe UI"/>
              </a:endParaRPr>
            </a:p>
          </p:txBody>
        </p:sp>
        <p:grpSp>
          <p:nvGrpSpPr>
            <p:cNvPr id="7" name="Gráfico 2">
              <a:extLst>
                <a:ext uri="{FF2B5EF4-FFF2-40B4-BE49-F238E27FC236}">
                  <a16:creationId xmlns:a16="http://schemas.microsoft.com/office/drawing/2014/main" id="{CEEFF4C5-330D-82CC-1CBB-518952F41CF3}"/>
                </a:ext>
              </a:extLst>
            </p:cNvPr>
            <p:cNvGrpSpPr/>
            <p:nvPr/>
          </p:nvGrpSpPr>
          <p:grpSpPr>
            <a:xfrm>
              <a:off x="10678947" y="1817579"/>
              <a:ext cx="949030" cy="1005890"/>
              <a:chOff x="10678947" y="1817579"/>
              <a:chExt cx="949030" cy="1005890"/>
            </a:xfrm>
            <a:solidFill>
              <a:srgbClr val="D39576"/>
            </a:solidFill>
          </p:grpSpPr>
          <p:sp>
            <p:nvSpPr>
              <p:cNvPr id="8" name="Freeform: Shape 7">
                <a:extLst>
                  <a:ext uri="{FF2B5EF4-FFF2-40B4-BE49-F238E27FC236}">
                    <a16:creationId xmlns:a16="http://schemas.microsoft.com/office/drawing/2014/main" id="{880CFBCD-81A8-9D21-F089-196B570FFFC3}"/>
                  </a:ext>
                </a:extLst>
              </p:cNvPr>
              <p:cNvSpPr/>
              <p:nvPr/>
            </p:nvSpPr>
            <p:spPr>
              <a:xfrm>
                <a:off x="10678947" y="2123933"/>
                <a:ext cx="614396" cy="699535"/>
              </a:xfrm>
              <a:custGeom>
                <a:avLst/>
                <a:gdLst>
                  <a:gd name="connsiteX0" fmla="*/ 12260 w 614396"/>
                  <a:gd name="connsiteY0" fmla="*/ 542464 h 699535"/>
                  <a:gd name="connsiteX1" fmla="*/ 534230 w 614396"/>
                  <a:gd name="connsiteY1" fmla="*/ 57 h 699535"/>
                  <a:gd name="connsiteX2" fmla="*/ 604715 w 614396"/>
                  <a:gd name="connsiteY2" fmla="*/ 72378 h 699535"/>
                  <a:gd name="connsiteX3" fmla="*/ 225620 w 614396"/>
                  <a:gd name="connsiteY3" fmla="*/ 655703 h 699535"/>
                  <a:gd name="connsiteX4" fmla="*/ 12260 w 614396"/>
                  <a:gd name="connsiteY4" fmla="*/ 542464 h 699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396" h="699535">
                    <a:moveTo>
                      <a:pt x="12260" y="542464"/>
                    </a:moveTo>
                    <a:lnTo>
                      <a:pt x="534230" y="57"/>
                    </a:lnTo>
                    <a:cubicBezTo>
                      <a:pt x="534230" y="57"/>
                      <a:pt x="647577" y="-4700"/>
                      <a:pt x="604715" y="72378"/>
                    </a:cubicBezTo>
                    <a:cubicBezTo>
                      <a:pt x="561852" y="148506"/>
                      <a:pt x="225620" y="655703"/>
                      <a:pt x="225620" y="655703"/>
                    </a:cubicBezTo>
                    <a:cubicBezTo>
                      <a:pt x="225620" y="655703"/>
                      <a:pt x="-62035" y="808909"/>
                      <a:pt x="12260" y="542464"/>
                    </a:cubicBezTo>
                    <a:close/>
                  </a:path>
                </a:pathLst>
              </a:custGeom>
              <a:solidFill>
                <a:srgbClr val="D39576"/>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9" name="Freeform: Shape 8">
                <a:extLst>
                  <a:ext uri="{FF2B5EF4-FFF2-40B4-BE49-F238E27FC236}">
                    <a16:creationId xmlns:a16="http://schemas.microsoft.com/office/drawing/2014/main" id="{C90B4F6A-A02D-16F6-18EF-CB467C2681CE}"/>
                  </a:ext>
                </a:extLst>
              </p:cNvPr>
              <p:cNvSpPr/>
              <p:nvPr/>
            </p:nvSpPr>
            <p:spPr>
              <a:xfrm>
                <a:off x="11212087" y="1817579"/>
                <a:ext cx="415891" cy="427263"/>
              </a:xfrm>
              <a:custGeom>
                <a:avLst/>
                <a:gdLst>
                  <a:gd name="connsiteX0" fmla="*/ 8710 w 415891"/>
                  <a:gd name="connsiteY0" fmla="*/ 427264 h 427263"/>
                  <a:gd name="connsiteX1" fmla="*/ 175398 w 415891"/>
                  <a:gd name="connsiteY1" fmla="*/ 336863 h 427263"/>
                  <a:gd name="connsiteX2" fmla="*/ 392568 w 415891"/>
                  <a:gd name="connsiteY2" fmla="*/ 174141 h 427263"/>
                  <a:gd name="connsiteX3" fmla="*/ 409713 w 415891"/>
                  <a:gd name="connsiteY3" fmla="*/ 143690 h 427263"/>
                  <a:gd name="connsiteX4" fmla="*/ 269695 w 415891"/>
                  <a:gd name="connsiteY4" fmla="*/ 226479 h 427263"/>
                  <a:gd name="connsiteX5" fmla="*/ 310653 w 415891"/>
                  <a:gd name="connsiteY5" fmla="*/ 166528 h 427263"/>
                  <a:gd name="connsiteX6" fmla="*/ 403045 w 415891"/>
                  <a:gd name="connsiteY6" fmla="*/ 106578 h 427263"/>
                  <a:gd name="connsiteX7" fmla="*/ 414476 w 415891"/>
                  <a:gd name="connsiteY7" fmla="*/ 78030 h 427263"/>
                  <a:gd name="connsiteX8" fmla="*/ 402093 w 415891"/>
                  <a:gd name="connsiteY8" fmla="*/ 42822 h 427263"/>
                  <a:gd name="connsiteX9" fmla="*/ 295413 w 415891"/>
                  <a:gd name="connsiteY9" fmla="*/ 94207 h 427263"/>
                  <a:gd name="connsiteX10" fmla="*/ 221118 w 415891"/>
                  <a:gd name="connsiteY10" fmla="*/ 149400 h 427263"/>
                  <a:gd name="connsiteX11" fmla="*/ 257313 w 415891"/>
                  <a:gd name="connsiteY11" fmla="*/ 80885 h 427263"/>
                  <a:gd name="connsiteX12" fmla="*/ 355420 w 415891"/>
                  <a:gd name="connsiteY12" fmla="*/ 31403 h 427263"/>
                  <a:gd name="connsiteX13" fmla="*/ 350658 w 415891"/>
                  <a:gd name="connsiteY13" fmla="*/ 0 h 427263"/>
                  <a:gd name="connsiteX14" fmla="*/ 223023 w 415891"/>
                  <a:gd name="connsiteY14" fmla="*/ 57095 h 427263"/>
                  <a:gd name="connsiteX15" fmla="*/ 122058 w 415891"/>
                  <a:gd name="connsiteY15" fmla="*/ 177947 h 427263"/>
                  <a:gd name="connsiteX16" fmla="*/ 129678 w 415891"/>
                  <a:gd name="connsiteY16" fmla="*/ 134174 h 427263"/>
                  <a:gd name="connsiteX17" fmla="*/ 152538 w 415891"/>
                  <a:gd name="connsiteY17" fmla="*/ 66611 h 427263"/>
                  <a:gd name="connsiteX18" fmla="*/ 79195 w 415891"/>
                  <a:gd name="connsiteY18" fmla="*/ 148448 h 427263"/>
                  <a:gd name="connsiteX19" fmla="*/ 1090 w 415891"/>
                  <a:gd name="connsiteY19" fmla="*/ 283574 h 427263"/>
                  <a:gd name="connsiteX20" fmla="*/ 8710 w 415891"/>
                  <a:gd name="connsiteY20" fmla="*/ 427264 h 42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5891" h="427263">
                    <a:moveTo>
                      <a:pt x="8710" y="427264"/>
                    </a:moveTo>
                    <a:cubicBezTo>
                      <a:pt x="8710" y="427264"/>
                      <a:pt x="119200" y="365411"/>
                      <a:pt x="175398" y="336863"/>
                    </a:cubicBezTo>
                    <a:cubicBezTo>
                      <a:pt x="231595" y="309267"/>
                      <a:pt x="375423" y="205544"/>
                      <a:pt x="392568" y="174141"/>
                    </a:cubicBezTo>
                    <a:cubicBezTo>
                      <a:pt x="409713" y="143690"/>
                      <a:pt x="409713" y="143690"/>
                      <a:pt x="409713" y="143690"/>
                    </a:cubicBezTo>
                    <a:lnTo>
                      <a:pt x="269695" y="226479"/>
                    </a:lnTo>
                    <a:lnTo>
                      <a:pt x="310653" y="166528"/>
                    </a:lnTo>
                    <a:cubicBezTo>
                      <a:pt x="310653" y="166528"/>
                      <a:pt x="393520" y="117997"/>
                      <a:pt x="403045" y="106578"/>
                    </a:cubicBezTo>
                    <a:cubicBezTo>
                      <a:pt x="412570" y="94207"/>
                      <a:pt x="414476" y="78030"/>
                      <a:pt x="414476" y="78030"/>
                    </a:cubicBezTo>
                    <a:cubicBezTo>
                      <a:pt x="421143" y="43773"/>
                      <a:pt x="402093" y="42822"/>
                      <a:pt x="402093" y="42822"/>
                    </a:cubicBezTo>
                    <a:lnTo>
                      <a:pt x="295413" y="94207"/>
                    </a:lnTo>
                    <a:lnTo>
                      <a:pt x="221118" y="149400"/>
                    </a:lnTo>
                    <a:lnTo>
                      <a:pt x="257313" y="80885"/>
                    </a:lnTo>
                    <a:cubicBezTo>
                      <a:pt x="257313" y="80885"/>
                      <a:pt x="348753" y="42822"/>
                      <a:pt x="355420" y="31403"/>
                    </a:cubicBezTo>
                    <a:cubicBezTo>
                      <a:pt x="362088" y="19983"/>
                      <a:pt x="350658" y="0"/>
                      <a:pt x="350658" y="0"/>
                    </a:cubicBezTo>
                    <a:lnTo>
                      <a:pt x="223023" y="57095"/>
                    </a:lnTo>
                    <a:lnTo>
                      <a:pt x="122058" y="177947"/>
                    </a:lnTo>
                    <a:cubicBezTo>
                      <a:pt x="122058" y="177947"/>
                      <a:pt x="108723" y="161770"/>
                      <a:pt x="129678" y="134174"/>
                    </a:cubicBezTo>
                    <a:cubicBezTo>
                      <a:pt x="150633" y="105627"/>
                      <a:pt x="157300" y="81837"/>
                      <a:pt x="152538" y="66611"/>
                    </a:cubicBezTo>
                    <a:cubicBezTo>
                      <a:pt x="148728" y="51386"/>
                      <a:pt x="86815" y="129416"/>
                      <a:pt x="79195" y="148448"/>
                    </a:cubicBezTo>
                    <a:cubicBezTo>
                      <a:pt x="71575" y="166528"/>
                      <a:pt x="3948" y="211253"/>
                      <a:pt x="1090" y="283574"/>
                    </a:cubicBezTo>
                    <a:cubicBezTo>
                      <a:pt x="-3672" y="355895"/>
                      <a:pt x="8710" y="427264"/>
                      <a:pt x="8710" y="427264"/>
                    </a:cubicBezTo>
                    <a:close/>
                  </a:path>
                </a:pathLst>
              </a:custGeom>
              <a:solidFill>
                <a:srgbClr val="D39576"/>
              </a:solidFill>
              <a:ln w="9525" cap="flat">
                <a:noFill/>
                <a:prstDash val="solid"/>
                <a:miter/>
              </a:ln>
            </p:spPr>
            <p:txBody>
              <a:bodyPr rtlCol="0" anchor="ctr"/>
              <a:lstStyle/>
              <a:p>
                <a:pPr defTabSz="1218987"/>
                <a:endParaRPr lang="en-US" sz="2400">
                  <a:solidFill>
                    <a:prstClr val="black"/>
                  </a:solidFill>
                  <a:latin typeface="Segoe UI"/>
                </a:endParaRPr>
              </a:p>
            </p:txBody>
          </p:sp>
        </p:grpSp>
        <p:sp>
          <p:nvSpPr>
            <p:cNvPr id="10" name="Freeform: Shape 9">
              <a:extLst>
                <a:ext uri="{FF2B5EF4-FFF2-40B4-BE49-F238E27FC236}">
                  <a16:creationId xmlns:a16="http://schemas.microsoft.com/office/drawing/2014/main" id="{172824BF-73EB-BEF1-4EC1-3D71E667C086}"/>
                </a:ext>
              </a:extLst>
            </p:cNvPr>
            <p:cNvSpPr/>
            <p:nvPr/>
          </p:nvSpPr>
          <p:spPr>
            <a:xfrm>
              <a:off x="8951591" y="6377119"/>
              <a:ext cx="409925" cy="279296"/>
            </a:xfrm>
            <a:custGeom>
              <a:avLst/>
              <a:gdLst>
                <a:gd name="connsiteX0" fmla="*/ 355633 w 409925"/>
                <a:gd name="connsiteY0" fmla="*/ 39496 h 279296"/>
                <a:gd name="connsiteX1" fmla="*/ 347061 w 409925"/>
                <a:gd name="connsiteY1" fmla="*/ 144171 h 279296"/>
                <a:gd name="connsiteX2" fmla="*/ 406116 w 409925"/>
                <a:gd name="connsiteY2" fmla="*/ 258361 h 279296"/>
                <a:gd name="connsiteX3" fmla="*/ 409926 w 409925"/>
                <a:gd name="connsiteY3" fmla="*/ 279297 h 279296"/>
                <a:gd name="connsiteX4" fmla="*/ 351 w 409925"/>
                <a:gd name="connsiteY4" fmla="*/ 279297 h 279296"/>
                <a:gd name="connsiteX5" fmla="*/ 59406 w 409925"/>
                <a:gd name="connsiteY5" fmla="*/ 185089 h 279296"/>
                <a:gd name="connsiteX6" fmla="*/ 155608 w 409925"/>
                <a:gd name="connsiteY6" fmla="*/ 27125 h 279296"/>
                <a:gd name="connsiteX7" fmla="*/ 355633 w 409925"/>
                <a:gd name="connsiteY7" fmla="*/ 39496 h 27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925" h="279296">
                  <a:moveTo>
                    <a:pt x="355633" y="39496"/>
                  </a:moveTo>
                  <a:cubicBezTo>
                    <a:pt x="355633" y="39496"/>
                    <a:pt x="347061" y="119430"/>
                    <a:pt x="347061" y="144171"/>
                  </a:cubicBezTo>
                  <a:cubicBezTo>
                    <a:pt x="347061" y="168912"/>
                    <a:pt x="401353" y="238378"/>
                    <a:pt x="406116" y="258361"/>
                  </a:cubicBezTo>
                  <a:cubicBezTo>
                    <a:pt x="409926" y="279297"/>
                    <a:pt x="409926" y="279297"/>
                    <a:pt x="409926" y="279297"/>
                  </a:cubicBezTo>
                  <a:lnTo>
                    <a:pt x="351" y="279297"/>
                  </a:lnTo>
                  <a:cubicBezTo>
                    <a:pt x="351" y="279297"/>
                    <a:pt x="-8222" y="238378"/>
                    <a:pt x="59406" y="185089"/>
                  </a:cubicBezTo>
                  <a:cubicBezTo>
                    <a:pt x="126081" y="131800"/>
                    <a:pt x="147036" y="94688"/>
                    <a:pt x="155608" y="27125"/>
                  </a:cubicBezTo>
                  <a:cubicBezTo>
                    <a:pt x="163228" y="-40438"/>
                    <a:pt x="355633" y="39496"/>
                    <a:pt x="355633" y="39496"/>
                  </a:cubicBezTo>
                  <a:close/>
                </a:path>
              </a:pathLst>
            </a:custGeom>
            <a:solidFill>
              <a:srgbClr val="3487C8"/>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12" name="Freeform: Shape 11">
              <a:extLst>
                <a:ext uri="{FF2B5EF4-FFF2-40B4-BE49-F238E27FC236}">
                  <a16:creationId xmlns:a16="http://schemas.microsoft.com/office/drawing/2014/main" id="{F9AB2223-A3FA-D63B-86CD-25A03A5703E1}"/>
                </a:ext>
              </a:extLst>
            </p:cNvPr>
            <p:cNvSpPr/>
            <p:nvPr/>
          </p:nvSpPr>
          <p:spPr>
            <a:xfrm>
              <a:off x="9964449" y="6384098"/>
              <a:ext cx="640112" cy="262801"/>
            </a:xfrm>
            <a:custGeom>
              <a:avLst/>
              <a:gdLst>
                <a:gd name="connsiteX0" fmla="*/ 41910 w 640112"/>
                <a:gd name="connsiteY0" fmla="*/ 42032 h 262801"/>
                <a:gd name="connsiteX1" fmla="*/ 0 w 640112"/>
                <a:gd name="connsiteY1" fmla="*/ 262801 h 262801"/>
                <a:gd name="connsiteX2" fmla="*/ 640080 w 640112"/>
                <a:gd name="connsiteY2" fmla="*/ 262801 h 262801"/>
                <a:gd name="connsiteX3" fmla="*/ 568643 w 640112"/>
                <a:gd name="connsiteY3" fmla="*/ 172400 h 262801"/>
                <a:gd name="connsiteX4" fmla="*/ 234315 w 640112"/>
                <a:gd name="connsiteY4" fmla="*/ 24904 h 262801"/>
                <a:gd name="connsiteX5" fmla="*/ 41910 w 640112"/>
                <a:gd name="connsiteY5" fmla="*/ 42032 h 26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12" h="262801">
                  <a:moveTo>
                    <a:pt x="41910" y="42032"/>
                  </a:moveTo>
                  <a:lnTo>
                    <a:pt x="0" y="262801"/>
                  </a:lnTo>
                  <a:lnTo>
                    <a:pt x="640080" y="262801"/>
                  </a:lnTo>
                  <a:cubicBezTo>
                    <a:pt x="640080" y="262801"/>
                    <a:pt x="643890" y="193335"/>
                    <a:pt x="568643" y="172400"/>
                  </a:cubicBezTo>
                  <a:cubicBezTo>
                    <a:pt x="493395" y="151465"/>
                    <a:pt x="288608" y="90564"/>
                    <a:pt x="234315" y="24904"/>
                  </a:cubicBezTo>
                  <a:cubicBezTo>
                    <a:pt x="180023" y="-39804"/>
                    <a:pt x="41910" y="42032"/>
                    <a:pt x="41910" y="42032"/>
                  </a:cubicBezTo>
                  <a:close/>
                </a:path>
              </a:pathLst>
            </a:custGeom>
            <a:solidFill>
              <a:srgbClr val="3487C8"/>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13" name="Freeform: Shape 12">
              <a:extLst>
                <a:ext uri="{FF2B5EF4-FFF2-40B4-BE49-F238E27FC236}">
                  <a16:creationId xmlns:a16="http://schemas.microsoft.com/office/drawing/2014/main" id="{05C3AD51-5490-2FB0-490C-10A4A631807F}"/>
                </a:ext>
              </a:extLst>
            </p:cNvPr>
            <p:cNvSpPr/>
            <p:nvPr/>
          </p:nvSpPr>
          <p:spPr>
            <a:xfrm>
              <a:off x="9984493" y="2037032"/>
              <a:ext cx="345989" cy="304825"/>
            </a:xfrm>
            <a:custGeom>
              <a:avLst/>
              <a:gdLst>
                <a:gd name="connsiteX0" fmla="*/ 299044 w 345989"/>
                <a:gd name="connsiteY0" fmla="*/ 92668 h 304825"/>
                <a:gd name="connsiteX1" fmla="*/ 39011 w 345989"/>
                <a:gd name="connsiteY1" fmla="*/ 364 h 304825"/>
                <a:gd name="connsiteX2" fmla="*/ 205699 w 345989"/>
                <a:gd name="connsiteY2" fmla="*/ 261100 h 304825"/>
                <a:gd name="connsiteX3" fmla="*/ 343811 w 345989"/>
                <a:gd name="connsiteY3" fmla="*/ 301067 h 304825"/>
                <a:gd name="connsiteX4" fmla="*/ 299044 w 345989"/>
                <a:gd name="connsiteY4" fmla="*/ 92668 h 3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89" h="304825">
                  <a:moveTo>
                    <a:pt x="299044" y="92668"/>
                  </a:moveTo>
                  <a:cubicBezTo>
                    <a:pt x="251419" y="57460"/>
                    <a:pt x="160931" y="-5345"/>
                    <a:pt x="39011" y="364"/>
                  </a:cubicBezTo>
                  <a:cubicBezTo>
                    <a:pt x="-82909" y="6074"/>
                    <a:pt x="111401" y="200198"/>
                    <a:pt x="205699" y="261100"/>
                  </a:cubicBezTo>
                  <a:cubicBezTo>
                    <a:pt x="299996" y="322953"/>
                    <a:pt x="343811" y="301067"/>
                    <a:pt x="343811" y="301067"/>
                  </a:cubicBezTo>
                  <a:cubicBezTo>
                    <a:pt x="343811" y="301067"/>
                    <a:pt x="360956" y="138345"/>
                    <a:pt x="299044" y="92668"/>
                  </a:cubicBezTo>
                  <a:close/>
                </a:path>
              </a:pathLst>
            </a:custGeom>
            <a:solidFill>
              <a:srgbClr val="284E9D"/>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14" name="Freeform: Shape 13">
              <a:extLst>
                <a:ext uri="{FF2B5EF4-FFF2-40B4-BE49-F238E27FC236}">
                  <a16:creationId xmlns:a16="http://schemas.microsoft.com/office/drawing/2014/main" id="{362CA6F4-54D8-AEFC-82C5-BBCACAC3D56C}"/>
                </a:ext>
              </a:extLst>
            </p:cNvPr>
            <p:cNvSpPr/>
            <p:nvPr/>
          </p:nvSpPr>
          <p:spPr>
            <a:xfrm>
              <a:off x="9903261" y="3198899"/>
              <a:ext cx="555436" cy="3249071"/>
            </a:xfrm>
            <a:custGeom>
              <a:avLst/>
              <a:gdLst>
                <a:gd name="connsiteX0" fmla="*/ 483147 w 555436"/>
                <a:gd name="connsiteY0" fmla="*/ 13711 h 3249071"/>
                <a:gd name="connsiteX1" fmla="*/ 451714 w 555436"/>
                <a:gd name="connsiteY1" fmla="*/ 1663768 h 3249071"/>
                <a:gd name="connsiteX2" fmla="*/ 395517 w 555436"/>
                <a:gd name="connsiteY2" fmla="*/ 2118628 h 3249071"/>
                <a:gd name="connsiteX3" fmla="*/ 329794 w 555436"/>
                <a:gd name="connsiteY3" fmla="*/ 3241505 h 3249071"/>
                <a:gd name="connsiteX4" fmla="*/ 103099 w 555436"/>
                <a:gd name="connsiteY4" fmla="*/ 3228183 h 3249071"/>
                <a:gd name="connsiteX5" fmla="*/ 57379 w 555436"/>
                <a:gd name="connsiteY5" fmla="*/ 2168111 h 3249071"/>
                <a:gd name="connsiteX6" fmla="*/ 125959 w 555436"/>
                <a:gd name="connsiteY6" fmla="*/ 1744653 h 3249071"/>
                <a:gd name="connsiteX7" fmla="*/ 6896 w 555436"/>
                <a:gd name="connsiteY7" fmla="*/ 960543 h 3249071"/>
                <a:gd name="connsiteX8" fmla="*/ 483147 w 555436"/>
                <a:gd name="connsiteY8" fmla="*/ 13711 h 324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436" h="3249071">
                  <a:moveTo>
                    <a:pt x="483147" y="13711"/>
                  </a:moveTo>
                  <a:cubicBezTo>
                    <a:pt x="483147" y="13711"/>
                    <a:pt x="665074" y="595133"/>
                    <a:pt x="451714" y="1663768"/>
                  </a:cubicBezTo>
                  <a:cubicBezTo>
                    <a:pt x="405994" y="1891198"/>
                    <a:pt x="421234" y="1924504"/>
                    <a:pt x="395517" y="2118628"/>
                  </a:cubicBezTo>
                  <a:cubicBezTo>
                    <a:pt x="316459" y="2719082"/>
                    <a:pt x="355512" y="3236747"/>
                    <a:pt x="329794" y="3241505"/>
                  </a:cubicBezTo>
                  <a:cubicBezTo>
                    <a:pt x="236449" y="3258633"/>
                    <a:pt x="147867" y="3243408"/>
                    <a:pt x="103099" y="3228183"/>
                  </a:cubicBezTo>
                  <a:cubicBezTo>
                    <a:pt x="84049" y="3222473"/>
                    <a:pt x="38329" y="2321317"/>
                    <a:pt x="57379" y="2168111"/>
                  </a:cubicBezTo>
                  <a:cubicBezTo>
                    <a:pt x="85001" y="1945439"/>
                    <a:pt x="125006" y="1899763"/>
                    <a:pt x="125959" y="1744653"/>
                  </a:cubicBezTo>
                  <a:cubicBezTo>
                    <a:pt x="127864" y="1521981"/>
                    <a:pt x="-35013" y="1211763"/>
                    <a:pt x="6896" y="960543"/>
                  </a:cubicBezTo>
                  <a:cubicBezTo>
                    <a:pt x="50712" y="695049"/>
                    <a:pt x="433617" y="-114754"/>
                    <a:pt x="483147" y="13711"/>
                  </a:cubicBezTo>
                  <a:close/>
                </a:path>
              </a:pathLst>
            </a:custGeom>
            <a:solidFill>
              <a:srgbClr val="24478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987"/>
              <a:endParaRPr lang="en-US" sz="2400">
                <a:solidFill>
                  <a:prstClr val="black"/>
                </a:solidFill>
                <a:latin typeface="Segoe UI"/>
              </a:endParaRPr>
            </a:p>
          </p:txBody>
        </p:sp>
        <p:sp>
          <p:nvSpPr>
            <p:cNvPr id="15" name="Freeform: Shape 14">
              <a:extLst>
                <a:ext uri="{FF2B5EF4-FFF2-40B4-BE49-F238E27FC236}">
                  <a16:creationId xmlns:a16="http://schemas.microsoft.com/office/drawing/2014/main" id="{0BEA94BC-F74E-49E2-9745-B83ED8D7B1A0}"/>
                </a:ext>
              </a:extLst>
            </p:cNvPr>
            <p:cNvSpPr/>
            <p:nvPr/>
          </p:nvSpPr>
          <p:spPr>
            <a:xfrm>
              <a:off x="9106247" y="3223078"/>
              <a:ext cx="1280160" cy="3193536"/>
            </a:xfrm>
            <a:custGeom>
              <a:avLst/>
              <a:gdLst>
                <a:gd name="connsiteX0" fmla="*/ 501968 w 1280160"/>
                <a:gd name="connsiteY0" fmla="*/ 0 h 3193536"/>
                <a:gd name="connsiteX1" fmla="*/ 307657 w 1280160"/>
                <a:gd name="connsiteY1" fmla="*/ 546213 h 3193536"/>
                <a:gd name="connsiteX2" fmla="*/ 276225 w 1280160"/>
                <a:gd name="connsiteY2" fmla="*/ 1694782 h 3193536"/>
                <a:gd name="connsiteX3" fmla="*/ 87630 w 1280160"/>
                <a:gd name="connsiteY3" fmla="*/ 2185803 h 3193536"/>
                <a:gd name="connsiteX4" fmla="*/ 0 w 1280160"/>
                <a:gd name="connsiteY4" fmla="*/ 3181166 h 3193536"/>
                <a:gd name="connsiteX5" fmla="*/ 200977 w 1280160"/>
                <a:gd name="connsiteY5" fmla="*/ 3193537 h 3193536"/>
                <a:gd name="connsiteX6" fmla="*/ 841057 w 1280160"/>
                <a:gd name="connsiteY6" fmla="*/ 896398 h 3193536"/>
                <a:gd name="connsiteX7" fmla="*/ 1280160 w 1280160"/>
                <a:gd name="connsiteY7" fmla="*/ 26644 h 3193536"/>
                <a:gd name="connsiteX8" fmla="*/ 501968 w 1280160"/>
                <a:gd name="connsiteY8" fmla="*/ 0 h 319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3193536">
                  <a:moveTo>
                    <a:pt x="501968" y="0"/>
                  </a:moveTo>
                  <a:cubicBezTo>
                    <a:pt x="501968" y="0"/>
                    <a:pt x="325755" y="374927"/>
                    <a:pt x="307657" y="546213"/>
                  </a:cubicBezTo>
                  <a:cubicBezTo>
                    <a:pt x="289560" y="710838"/>
                    <a:pt x="276225" y="1694782"/>
                    <a:pt x="276225" y="1694782"/>
                  </a:cubicBezTo>
                  <a:cubicBezTo>
                    <a:pt x="276225" y="1694782"/>
                    <a:pt x="131445" y="2026887"/>
                    <a:pt x="87630" y="2185803"/>
                  </a:cubicBezTo>
                  <a:cubicBezTo>
                    <a:pt x="43815" y="2345670"/>
                    <a:pt x="0" y="3181166"/>
                    <a:pt x="0" y="3181166"/>
                  </a:cubicBezTo>
                  <a:lnTo>
                    <a:pt x="200977" y="3193537"/>
                  </a:lnTo>
                  <a:lnTo>
                    <a:pt x="841057" y="896398"/>
                  </a:lnTo>
                  <a:lnTo>
                    <a:pt x="1280160" y="26644"/>
                  </a:lnTo>
                  <a:lnTo>
                    <a:pt x="501968" y="0"/>
                  </a:lnTo>
                  <a:close/>
                </a:path>
              </a:pathLst>
            </a:custGeom>
            <a:solidFill>
              <a:srgbClr val="284E9D"/>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987"/>
              <a:endParaRPr lang="en-US" sz="2400">
                <a:solidFill>
                  <a:prstClr val="black"/>
                </a:solidFill>
                <a:latin typeface="Segoe UI"/>
              </a:endParaRPr>
            </a:p>
          </p:txBody>
        </p:sp>
        <p:sp>
          <p:nvSpPr>
            <p:cNvPr id="16" name="Freeform: Shape 15">
              <a:extLst>
                <a:ext uri="{FF2B5EF4-FFF2-40B4-BE49-F238E27FC236}">
                  <a16:creationId xmlns:a16="http://schemas.microsoft.com/office/drawing/2014/main" id="{E17293E1-38E8-3FDF-03AA-62BC5D07A0FF}"/>
                </a:ext>
              </a:extLst>
            </p:cNvPr>
            <p:cNvSpPr/>
            <p:nvPr/>
          </p:nvSpPr>
          <p:spPr>
            <a:xfrm>
              <a:off x="9512220" y="2022749"/>
              <a:ext cx="921345" cy="1490764"/>
            </a:xfrm>
            <a:custGeom>
              <a:avLst/>
              <a:gdLst>
                <a:gd name="connsiteX0" fmla="*/ 130284 w 921345"/>
                <a:gd name="connsiteY0" fmla="*/ 24163 h 1490764"/>
                <a:gd name="connsiteX1" fmla="*/ 1697 w 921345"/>
                <a:gd name="connsiteY1" fmla="*/ 300124 h 1490764"/>
                <a:gd name="connsiteX2" fmla="*/ 116949 w 921345"/>
                <a:gd name="connsiteY2" fmla="*/ 665535 h 1490764"/>
                <a:gd name="connsiteX3" fmla="*/ 99804 w 921345"/>
                <a:gd name="connsiteY3" fmla="*/ 1189861 h 1490764"/>
                <a:gd name="connsiteX4" fmla="*/ 917049 w 921345"/>
                <a:gd name="connsiteY4" fmla="*/ 1463919 h 1490764"/>
                <a:gd name="connsiteX5" fmla="*/ 861804 w 921345"/>
                <a:gd name="connsiteY5" fmla="*/ 584650 h 1490764"/>
                <a:gd name="connsiteX6" fmla="*/ 783699 w 921345"/>
                <a:gd name="connsiteY6" fmla="*/ 282996 h 1490764"/>
                <a:gd name="connsiteX7" fmla="*/ 536049 w 921345"/>
                <a:gd name="connsiteY7" fmla="*/ 12744 h 1490764"/>
                <a:gd name="connsiteX8" fmla="*/ 130284 w 921345"/>
                <a:gd name="connsiteY8" fmla="*/ 24163 h 149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345" h="1490764">
                  <a:moveTo>
                    <a:pt x="130284" y="24163"/>
                  </a:moveTo>
                  <a:cubicBezTo>
                    <a:pt x="130284" y="24163"/>
                    <a:pt x="-17353" y="164998"/>
                    <a:pt x="1697" y="300124"/>
                  </a:cubicBezTo>
                  <a:cubicBezTo>
                    <a:pt x="20747" y="435250"/>
                    <a:pt x="91232" y="493297"/>
                    <a:pt x="116949" y="665535"/>
                  </a:cubicBezTo>
                  <a:cubicBezTo>
                    <a:pt x="141714" y="837773"/>
                    <a:pt x="188387" y="1122298"/>
                    <a:pt x="99804" y="1189861"/>
                  </a:cubicBezTo>
                  <a:cubicBezTo>
                    <a:pt x="12174" y="1257424"/>
                    <a:pt x="227439" y="1585723"/>
                    <a:pt x="917049" y="1463919"/>
                  </a:cubicBezTo>
                  <a:cubicBezTo>
                    <a:pt x="950387" y="1458210"/>
                    <a:pt x="776079" y="777823"/>
                    <a:pt x="861804" y="584650"/>
                  </a:cubicBezTo>
                  <a:cubicBezTo>
                    <a:pt x="894189" y="511377"/>
                    <a:pt x="883712" y="343897"/>
                    <a:pt x="783699" y="282996"/>
                  </a:cubicBezTo>
                  <a:cubicBezTo>
                    <a:pt x="683687" y="221142"/>
                    <a:pt x="536049" y="12744"/>
                    <a:pt x="536049" y="12744"/>
                  </a:cubicBezTo>
                  <a:cubicBezTo>
                    <a:pt x="536049" y="12744"/>
                    <a:pt x="221724" y="-22465"/>
                    <a:pt x="130284" y="24163"/>
                  </a:cubicBezTo>
                  <a:close/>
                </a:path>
              </a:pathLst>
            </a:custGeom>
            <a:solidFill>
              <a:srgbClr val="A7BFD3"/>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18" name="Freeform: Shape 17">
              <a:extLst>
                <a:ext uri="{FF2B5EF4-FFF2-40B4-BE49-F238E27FC236}">
                  <a16:creationId xmlns:a16="http://schemas.microsoft.com/office/drawing/2014/main" id="{310ABD26-3132-EF91-27AD-A12FE4F1A572}"/>
                </a:ext>
              </a:extLst>
            </p:cNvPr>
            <p:cNvSpPr/>
            <p:nvPr/>
          </p:nvSpPr>
          <p:spPr>
            <a:xfrm>
              <a:off x="9259599" y="2046912"/>
              <a:ext cx="397112" cy="1052458"/>
            </a:xfrm>
            <a:custGeom>
              <a:avLst/>
              <a:gdLst>
                <a:gd name="connsiteX0" fmla="*/ 382905 w 397112"/>
                <a:gd name="connsiteY0" fmla="*/ 0 h 1052458"/>
                <a:gd name="connsiteX1" fmla="*/ 181928 w 397112"/>
                <a:gd name="connsiteY1" fmla="*/ 125610 h 1052458"/>
                <a:gd name="connsiteX2" fmla="*/ 0 w 397112"/>
                <a:gd name="connsiteY2" fmla="*/ 871657 h 1052458"/>
                <a:gd name="connsiteX3" fmla="*/ 15240 w 397112"/>
                <a:gd name="connsiteY3" fmla="*/ 1052459 h 1052458"/>
                <a:gd name="connsiteX4" fmla="*/ 351473 w 397112"/>
                <a:gd name="connsiteY4" fmla="*/ 877366 h 1052458"/>
                <a:gd name="connsiteX5" fmla="*/ 382905 w 397112"/>
                <a:gd name="connsiteY5" fmla="*/ 0 h 105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12" h="1052458">
                  <a:moveTo>
                    <a:pt x="382905" y="0"/>
                  </a:moveTo>
                  <a:cubicBezTo>
                    <a:pt x="382905" y="0"/>
                    <a:pt x="235267" y="12371"/>
                    <a:pt x="181928" y="125610"/>
                  </a:cubicBezTo>
                  <a:cubicBezTo>
                    <a:pt x="128588" y="238849"/>
                    <a:pt x="0" y="746047"/>
                    <a:pt x="0" y="871657"/>
                  </a:cubicBezTo>
                  <a:cubicBezTo>
                    <a:pt x="0" y="997267"/>
                    <a:pt x="15240" y="1052459"/>
                    <a:pt x="15240" y="1052459"/>
                  </a:cubicBezTo>
                  <a:lnTo>
                    <a:pt x="351473" y="877366"/>
                  </a:lnTo>
                  <a:cubicBezTo>
                    <a:pt x="352425" y="878318"/>
                    <a:pt x="427673" y="11419"/>
                    <a:pt x="382905" y="0"/>
                  </a:cubicBezTo>
                  <a:close/>
                </a:path>
              </a:pathLst>
            </a:custGeom>
            <a:solidFill>
              <a:srgbClr val="284E9D"/>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19" name="Freeform: Shape 18">
              <a:extLst>
                <a:ext uri="{FF2B5EF4-FFF2-40B4-BE49-F238E27FC236}">
                  <a16:creationId xmlns:a16="http://schemas.microsoft.com/office/drawing/2014/main" id="{B3097B03-2765-8171-9E2D-8701FB49CB17}"/>
                </a:ext>
              </a:extLst>
            </p:cNvPr>
            <p:cNvSpPr/>
            <p:nvPr/>
          </p:nvSpPr>
          <p:spPr>
            <a:xfrm>
              <a:off x="9275792" y="2637430"/>
              <a:ext cx="1038021" cy="580889"/>
            </a:xfrm>
            <a:custGeom>
              <a:avLst/>
              <a:gdLst>
                <a:gd name="connsiteX0" fmla="*/ 0 w 1038021"/>
                <a:gd name="connsiteY0" fmla="*/ 461941 h 580889"/>
                <a:gd name="connsiteX1" fmla="*/ 6667 w 1038021"/>
                <a:gd name="connsiteY1" fmla="*/ 547584 h 580889"/>
                <a:gd name="connsiteX2" fmla="*/ 147637 w 1038021"/>
                <a:gd name="connsiteY2" fmla="*/ 580889 h 580889"/>
                <a:gd name="connsiteX3" fmla="*/ 803910 w 1038021"/>
                <a:gd name="connsiteY3" fmla="*/ 258300 h 580889"/>
                <a:gd name="connsiteX4" fmla="*/ 998220 w 1038021"/>
                <a:gd name="connsiteY4" fmla="*/ 203108 h 580889"/>
                <a:gd name="connsiteX5" fmla="*/ 1032510 w 1038021"/>
                <a:gd name="connsiteY5" fmla="*/ 73692 h 580889"/>
                <a:gd name="connsiteX6" fmla="*/ 996315 w 1038021"/>
                <a:gd name="connsiteY6" fmla="*/ 3274 h 580889"/>
                <a:gd name="connsiteX7" fmla="*/ 966787 w 1038021"/>
                <a:gd name="connsiteY7" fmla="*/ 6129 h 580889"/>
                <a:gd name="connsiteX8" fmla="*/ 794385 w 1038021"/>
                <a:gd name="connsiteY8" fmla="*/ 144109 h 580889"/>
                <a:gd name="connsiteX9" fmla="*/ 342900 w 1038021"/>
                <a:gd name="connsiteY9" fmla="*/ 257349 h 580889"/>
                <a:gd name="connsiteX10" fmla="*/ 0 w 1038021"/>
                <a:gd name="connsiteY10" fmla="*/ 461941 h 58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021" h="580889">
                  <a:moveTo>
                    <a:pt x="0" y="461941"/>
                  </a:moveTo>
                  <a:cubicBezTo>
                    <a:pt x="0" y="461941"/>
                    <a:pt x="6667" y="532358"/>
                    <a:pt x="6667" y="547584"/>
                  </a:cubicBezTo>
                  <a:cubicBezTo>
                    <a:pt x="6667" y="562809"/>
                    <a:pt x="75248" y="580889"/>
                    <a:pt x="147637" y="580889"/>
                  </a:cubicBezTo>
                  <a:cubicBezTo>
                    <a:pt x="220027" y="580889"/>
                    <a:pt x="753428" y="280187"/>
                    <a:pt x="803910" y="258300"/>
                  </a:cubicBezTo>
                  <a:cubicBezTo>
                    <a:pt x="854393" y="236414"/>
                    <a:pt x="970598" y="205963"/>
                    <a:pt x="998220" y="203108"/>
                  </a:cubicBezTo>
                  <a:cubicBezTo>
                    <a:pt x="1026795" y="200253"/>
                    <a:pt x="1048703" y="123174"/>
                    <a:pt x="1032510" y="73692"/>
                  </a:cubicBezTo>
                  <a:cubicBezTo>
                    <a:pt x="1022032" y="41338"/>
                    <a:pt x="1011555" y="12790"/>
                    <a:pt x="996315" y="3274"/>
                  </a:cubicBezTo>
                  <a:cubicBezTo>
                    <a:pt x="987743" y="-1484"/>
                    <a:pt x="979170" y="-1484"/>
                    <a:pt x="966787" y="6129"/>
                  </a:cubicBezTo>
                  <a:cubicBezTo>
                    <a:pt x="932498" y="28015"/>
                    <a:pt x="794385" y="144109"/>
                    <a:pt x="794385" y="144109"/>
                  </a:cubicBezTo>
                  <a:cubicBezTo>
                    <a:pt x="794385" y="144109"/>
                    <a:pt x="471487" y="202156"/>
                    <a:pt x="342900" y="257349"/>
                  </a:cubicBezTo>
                  <a:cubicBezTo>
                    <a:pt x="213360" y="315396"/>
                    <a:pt x="62865" y="382958"/>
                    <a:pt x="0" y="461941"/>
                  </a:cubicBezTo>
                  <a:close/>
                </a:path>
              </a:pathLst>
            </a:custGeom>
            <a:solidFill>
              <a:srgbClr val="DDA383"/>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24" name="Freeform: Shape 23">
              <a:extLst>
                <a:ext uri="{FF2B5EF4-FFF2-40B4-BE49-F238E27FC236}">
                  <a16:creationId xmlns:a16="http://schemas.microsoft.com/office/drawing/2014/main" id="{66918E8B-043C-102B-F2C9-C9B1A9127890}"/>
                </a:ext>
              </a:extLst>
            </p:cNvPr>
            <p:cNvSpPr/>
            <p:nvPr/>
          </p:nvSpPr>
          <p:spPr>
            <a:xfrm>
              <a:off x="10271154" y="2642607"/>
              <a:ext cx="174317" cy="193172"/>
            </a:xfrm>
            <a:custGeom>
              <a:avLst/>
              <a:gdLst>
                <a:gd name="connsiteX0" fmla="*/ 165735 w 174317"/>
                <a:gd name="connsiteY0" fmla="*/ 20935 h 193172"/>
                <a:gd name="connsiteX1" fmla="*/ 0 w 174317"/>
                <a:gd name="connsiteY1" fmla="*/ 0 h 193172"/>
                <a:gd name="connsiteX2" fmla="*/ 36195 w 174317"/>
                <a:gd name="connsiteY2" fmla="*/ 70418 h 193172"/>
                <a:gd name="connsiteX3" fmla="*/ 14288 w 174317"/>
                <a:gd name="connsiteY3" fmla="*/ 177947 h 193172"/>
                <a:gd name="connsiteX4" fmla="*/ 105728 w 174317"/>
                <a:gd name="connsiteY4" fmla="*/ 193173 h 193172"/>
                <a:gd name="connsiteX5" fmla="*/ 102870 w 174317"/>
                <a:gd name="connsiteY5" fmla="*/ 171286 h 193172"/>
                <a:gd name="connsiteX6" fmla="*/ 64770 w 174317"/>
                <a:gd name="connsiteY6" fmla="*/ 156061 h 193172"/>
                <a:gd name="connsiteX7" fmla="*/ 127635 w 174317"/>
                <a:gd name="connsiteY7" fmla="*/ 146545 h 193172"/>
                <a:gd name="connsiteX8" fmla="*/ 149543 w 174317"/>
                <a:gd name="connsiteY8" fmla="*/ 128465 h 193172"/>
                <a:gd name="connsiteX9" fmla="*/ 130493 w 174317"/>
                <a:gd name="connsiteY9" fmla="*/ 113239 h 193172"/>
                <a:gd name="connsiteX10" fmla="*/ 168593 w 174317"/>
                <a:gd name="connsiteY10" fmla="*/ 91353 h 193172"/>
                <a:gd name="connsiteX11" fmla="*/ 171450 w 174317"/>
                <a:gd name="connsiteY11" fmla="*/ 60902 h 193172"/>
                <a:gd name="connsiteX12" fmla="*/ 165735 w 174317"/>
                <a:gd name="connsiteY12" fmla="*/ 20935 h 1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317" h="193172">
                  <a:moveTo>
                    <a:pt x="165735" y="20935"/>
                  </a:moveTo>
                  <a:lnTo>
                    <a:pt x="0" y="0"/>
                  </a:lnTo>
                  <a:lnTo>
                    <a:pt x="36195" y="70418"/>
                  </a:lnTo>
                  <a:lnTo>
                    <a:pt x="14288" y="177947"/>
                  </a:lnTo>
                  <a:lnTo>
                    <a:pt x="105728" y="193173"/>
                  </a:lnTo>
                  <a:cubicBezTo>
                    <a:pt x="105728" y="193173"/>
                    <a:pt x="118110" y="177947"/>
                    <a:pt x="102870" y="171286"/>
                  </a:cubicBezTo>
                  <a:cubicBezTo>
                    <a:pt x="87630" y="165577"/>
                    <a:pt x="64770" y="156061"/>
                    <a:pt x="64770" y="156061"/>
                  </a:cubicBezTo>
                  <a:cubicBezTo>
                    <a:pt x="64770" y="156061"/>
                    <a:pt x="108585" y="150351"/>
                    <a:pt x="127635" y="146545"/>
                  </a:cubicBezTo>
                  <a:cubicBezTo>
                    <a:pt x="146685" y="143690"/>
                    <a:pt x="149543" y="137029"/>
                    <a:pt x="149543" y="128465"/>
                  </a:cubicBezTo>
                  <a:cubicBezTo>
                    <a:pt x="149543" y="118949"/>
                    <a:pt x="130493" y="113239"/>
                    <a:pt x="130493" y="113239"/>
                  </a:cubicBezTo>
                  <a:cubicBezTo>
                    <a:pt x="130493" y="113239"/>
                    <a:pt x="164783" y="100869"/>
                    <a:pt x="168593" y="91353"/>
                  </a:cubicBezTo>
                  <a:cubicBezTo>
                    <a:pt x="171450" y="81837"/>
                    <a:pt x="178118" y="69466"/>
                    <a:pt x="171450" y="60902"/>
                  </a:cubicBezTo>
                  <a:cubicBezTo>
                    <a:pt x="165735" y="51386"/>
                    <a:pt x="175260" y="27596"/>
                    <a:pt x="165735" y="20935"/>
                  </a:cubicBezTo>
                  <a:close/>
                </a:path>
              </a:pathLst>
            </a:custGeom>
            <a:solidFill>
              <a:srgbClr val="D39576"/>
            </a:solidFill>
            <a:ln w="9525" cap="flat">
              <a:noFill/>
              <a:prstDash val="solid"/>
              <a:miter/>
            </a:ln>
          </p:spPr>
          <p:txBody>
            <a:bodyPr rtlCol="0" anchor="ctr"/>
            <a:lstStyle/>
            <a:p>
              <a:pPr defTabSz="1218987"/>
              <a:endParaRPr lang="en-US" sz="2400">
                <a:solidFill>
                  <a:prstClr val="black"/>
                </a:solidFill>
                <a:latin typeface="Segoe UI"/>
              </a:endParaRPr>
            </a:p>
          </p:txBody>
        </p:sp>
        <p:grpSp>
          <p:nvGrpSpPr>
            <p:cNvPr id="25" name="Gráfico 2">
              <a:extLst>
                <a:ext uri="{FF2B5EF4-FFF2-40B4-BE49-F238E27FC236}">
                  <a16:creationId xmlns:a16="http://schemas.microsoft.com/office/drawing/2014/main" id="{9896DE09-1400-AD51-6C37-1AA6CA8FFCF7}"/>
                </a:ext>
              </a:extLst>
            </p:cNvPr>
            <p:cNvGrpSpPr/>
            <p:nvPr/>
          </p:nvGrpSpPr>
          <p:grpSpPr>
            <a:xfrm>
              <a:off x="9738051" y="1316091"/>
              <a:ext cx="454708" cy="811855"/>
              <a:chOff x="9738051" y="1316091"/>
              <a:chExt cx="454708" cy="811855"/>
            </a:xfrm>
          </p:grpSpPr>
          <p:sp>
            <p:nvSpPr>
              <p:cNvPr id="28" name="Freeform: Shape 27">
                <a:extLst>
                  <a:ext uri="{FF2B5EF4-FFF2-40B4-BE49-F238E27FC236}">
                    <a16:creationId xmlns:a16="http://schemas.microsoft.com/office/drawing/2014/main" id="{EB20FCBF-87D9-B4B7-0857-5E702F1414FE}"/>
                  </a:ext>
                </a:extLst>
              </p:cNvPr>
              <p:cNvSpPr/>
              <p:nvPr/>
            </p:nvSpPr>
            <p:spPr>
              <a:xfrm>
                <a:off x="9762191" y="1770644"/>
                <a:ext cx="318463" cy="357301"/>
              </a:xfrm>
              <a:custGeom>
                <a:avLst/>
                <a:gdLst>
                  <a:gd name="connsiteX0" fmla="*/ 47001 w 318463"/>
                  <a:gd name="connsiteY0" fmla="*/ 28855 h 357301"/>
                  <a:gd name="connsiteX1" fmla="*/ 50811 w 318463"/>
                  <a:gd name="connsiteY1" fmla="*/ 186819 h 357301"/>
                  <a:gd name="connsiteX2" fmla="*/ 47954 w 318463"/>
                  <a:gd name="connsiteY2" fmla="*/ 321944 h 357301"/>
                  <a:gd name="connsiteX3" fmla="*/ 318464 w 318463"/>
                  <a:gd name="connsiteY3" fmla="*/ 302913 h 357301"/>
                  <a:gd name="connsiteX4" fmla="*/ 259409 w 318463"/>
                  <a:gd name="connsiteY4" fmla="*/ 148755 h 357301"/>
                  <a:gd name="connsiteX5" fmla="*/ 224166 w 318463"/>
                  <a:gd name="connsiteY5" fmla="*/ 9823 h 357301"/>
                  <a:gd name="connsiteX6" fmla="*/ 47001 w 318463"/>
                  <a:gd name="connsiteY6" fmla="*/ 28855 h 35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463" h="357301">
                    <a:moveTo>
                      <a:pt x="47001" y="28855"/>
                    </a:moveTo>
                    <a:cubicBezTo>
                      <a:pt x="47001" y="28855"/>
                      <a:pt x="58431" y="118304"/>
                      <a:pt x="50811" y="186819"/>
                    </a:cubicBezTo>
                    <a:cubicBezTo>
                      <a:pt x="43191" y="259140"/>
                      <a:pt x="-57774" y="251527"/>
                      <a:pt x="47954" y="321944"/>
                    </a:cubicBezTo>
                    <a:cubicBezTo>
                      <a:pt x="183209" y="411394"/>
                      <a:pt x="318464" y="302913"/>
                      <a:pt x="318464" y="302913"/>
                    </a:cubicBezTo>
                    <a:cubicBezTo>
                      <a:pt x="318464" y="302913"/>
                      <a:pt x="259409" y="234398"/>
                      <a:pt x="259409" y="148755"/>
                    </a:cubicBezTo>
                    <a:cubicBezTo>
                      <a:pt x="259409" y="59306"/>
                      <a:pt x="330846" y="-2548"/>
                      <a:pt x="224166" y="9823"/>
                    </a:cubicBezTo>
                    <a:cubicBezTo>
                      <a:pt x="117486" y="23145"/>
                      <a:pt x="41286" y="-31096"/>
                      <a:pt x="47001" y="28855"/>
                    </a:cubicBezTo>
                    <a:close/>
                  </a:path>
                </a:pathLst>
              </a:custGeom>
              <a:solidFill>
                <a:srgbClr val="DDA383"/>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29" name="Freeform: Shape 28">
                <a:extLst>
                  <a:ext uri="{FF2B5EF4-FFF2-40B4-BE49-F238E27FC236}">
                    <a16:creationId xmlns:a16="http://schemas.microsoft.com/office/drawing/2014/main" id="{D32CCC01-35CF-9380-058C-0FA0FC68D608}"/>
                  </a:ext>
                </a:extLst>
              </p:cNvPr>
              <p:cNvSpPr/>
              <p:nvPr/>
            </p:nvSpPr>
            <p:spPr>
              <a:xfrm>
                <a:off x="9809743" y="1771395"/>
                <a:ext cx="237176" cy="212429"/>
              </a:xfrm>
              <a:custGeom>
                <a:avLst/>
                <a:gdLst>
                  <a:gd name="connsiteX0" fmla="*/ 79459 w 237176"/>
                  <a:gd name="connsiteY0" fmla="*/ 208906 h 212429"/>
                  <a:gd name="connsiteX1" fmla="*/ 401 w 237176"/>
                  <a:gd name="connsiteY1" fmla="*/ 29055 h 212429"/>
                  <a:gd name="connsiteX2" fmla="*/ 178519 w 237176"/>
                  <a:gd name="connsiteY2" fmla="*/ 10975 h 212429"/>
                  <a:gd name="connsiteX3" fmla="*/ 213761 w 237176"/>
                  <a:gd name="connsiteY3" fmla="*/ 149907 h 212429"/>
                  <a:gd name="connsiteX4" fmla="*/ 213761 w 237176"/>
                  <a:gd name="connsiteY4" fmla="*/ 152762 h 212429"/>
                  <a:gd name="connsiteX5" fmla="*/ 79459 w 237176"/>
                  <a:gd name="connsiteY5" fmla="*/ 208906 h 21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176" h="212429">
                    <a:moveTo>
                      <a:pt x="79459" y="208906"/>
                    </a:moveTo>
                    <a:cubicBezTo>
                      <a:pt x="63266" y="206051"/>
                      <a:pt x="401" y="29055"/>
                      <a:pt x="401" y="29055"/>
                    </a:cubicBezTo>
                    <a:cubicBezTo>
                      <a:pt x="-6266" y="-30895"/>
                      <a:pt x="70886" y="22394"/>
                      <a:pt x="178519" y="10975"/>
                    </a:cubicBezTo>
                    <a:cubicBezTo>
                      <a:pt x="285199" y="-1396"/>
                      <a:pt x="213761" y="60458"/>
                      <a:pt x="213761" y="149907"/>
                    </a:cubicBezTo>
                    <a:cubicBezTo>
                      <a:pt x="213761" y="150859"/>
                      <a:pt x="213761" y="151810"/>
                      <a:pt x="213761" y="152762"/>
                    </a:cubicBezTo>
                    <a:cubicBezTo>
                      <a:pt x="196616" y="196535"/>
                      <a:pt x="147086" y="222228"/>
                      <a:pt x="79459" y="208906"/>
                    </a:cubicBezTo>
                    <a:close/>
                  </a:path>
                </a:pathLst>
              </a:custGeom>
              <a:solidFill>
                <a:srgbClr val="D39576"/>
              </a:solidFill>
              <a:ln w="9525" cap="flat">
                <a:noFill/>
                <a:prstDash val="solid"/>
                <a:miter/>
              </a:ln>
            </p:spPr>
            <p:txBody>
              <a:bodyPr rtlCol="0" anchor="ctr"/>
              <a:lstStyle/>
              <a:p>
                <a:pPr defTabSz="1218987"/>
                <a:endParaRPr lang="en-US" sz="2400">
                  <a:solidFill>
                    <a:prstClr val="black"/>
                  </a:solidFill>
                  <a:latin typeface="Segoe UI"/>
                </a:endParaRPr>
              </a:p>
            </p:txBody>
          </p:sp>
          <p:sp>
            <p:nvSpPr>
              <p:cNvPr id="30" name="Freeform: Shape 29">
                <a:extLst>
                  <a:ext uri="{FF2B5EF4-FFF2-40B4-BE49-F238E27FC236}">
                    <a16:creationId xmlns:a16="http://schemas.microsoft.com/office/drawing/2014/main" id="{F45F75C6-9008-3F49-139A-E9EAFE08D714}"/>
                  </a:ext>
                </a:extLst>
              </p:cNvPr>
              <p:cNvSpPr/>
              <p:nvPr/>
            </p:nvSpPr>
            <p:spPr>
              <a:xfrm>
                <a:off x="9738051" y="1316091"/>
                <a:ext cx="454708" cy="580017"/>
              </a:xfrm>
              <a:custGeom>
                <a:avLst/>
                <a:gdLst>
                  <a:gd name="connsiteX0" fmla="*/ 24468 w 454708"/>
                  <a:gd name="connsiteY0" fmla="*/ 0 h 580017"/>
                  <a:gd name="connsiteX1" fmla="*/ 29231 w 454708"/>
                  <a:gd name="connsiteY1" fmla="*/ 414893 h 580017"/>
                  <a:gd name="connsiteX2" fmla="*/ 268308 w 454708"/>
                  <a:gd name="connsiteY2" fmla="*/ 567148 h 580017"/>
                  <a:gd name="connsiteX3" fmla="*/ 453093 w 454708"/>
                  <a:gd name="connsiteY3" fmla="*/ 230285 h 580017"/>
                  <a:gd name="connsiteX4" fmla="*/ 284501 w 454708"/>
                  <a:gd name="connsiteY4" fmla="*/ 97062 h 580017"/>
                  <a:gd name="connsiteX5" fmla="*/ 127338 w 454708"/>
                  <a:gd name="connsiteY5" fmla="*/ 41870 h 580017"/>
                  <a:gd name="connsiteX6" fmla="*/ 230208 w 454708"/>
                  <a:gd name="connsiteY6" fmla="*/ 123707 h 580017"/>
                  <a:gd name="connsiteX7" fmla="*/ 24468 w 454708"/>
                  <a:gd name="connsiteY7" fmla="*/ 0 h 58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708" h="580017">
                    <a:moveTo>
                      <a:pt x="24468" y="0"/>
                    </a:moveTo>
                    <a:cubicBezTo>
                      <a:pt x="24468" y="0"/>
                      <a:pt x="-33635" y="324492"/>
                      <a:pt x="29231" y="414893"/>
                    </a:cubicBezTo>
                    <a:cubicBezTo>
                      <a:pt x="152103" y="591889"/>
                      <a:pt x="174963" y="594744"/>
                      <a:pt x="268308" y="567148"/>
                    </a:cubicBezTo>
                    <a:cubicBezTo>
                      <a:pt x="361653" y="539552"/>
                      <a:pt x="440711" y="379684"/>
                      <a:pt x="453093" y="230285"/>
                    </a:cubicBezTo>
                    <a:cubicBezTo>
                      <a:pt x="465476" y="87546"/>
                      <a:pt x="406421" y="117997"/>
                      <a:pt x="284501" y="97062"/>
                    </a:cubicBezTo>
                    <a:cubicBezTo>
                      <a:pt x="152103" y="75176"/>
                      <a:pt x="127338" y="41870"/>
                      <a:pt x="127338" y="41870"/>
                    </a:cubicBezTo>
                    <a:cubicBezTo>
                      <a:pt x="127338" y="41870"/>
                      <a:pt x="143531" y="101820"/>
                      <a:pt x="230208" y="123707"/>
                    </a:cubicBezTo>
                    <a:cubicBezTo>
                      <a:pt x="235923" y="125610"/>
                      <a:pt x="93048" y="224575"/>
                      <a:pt x="24468" y="0"/>
                    </a:cubicBezTo>
                    <a:close/>
                  </a:path>
                </a:pathLst>
              </a:custGeom>
              <a:solidFill>
                <a:srgbClr val="DDA383"/>
              </a:solidFill>
              <a:ln w="9525" cap="flat">
                <a:noFill/>
                <a:prstDash val="solid"/>
                <a:miter/>
              </a:ln>
            </p:spPr>
            <p:txBody>
              <a:bodyPr rtlCol="0" anchor="ctr"/>
              <a:lstStyle/>
              <a:p>
                <a:pPr defTabSz="1218987"/>
                <a:endParaRPr lang="en-US" sz="2400">
                  <a:solidFill>
                    <a:prstClr val="black"/>
                  </a:solidFill>
                  <a:latin typeface="Segoe UI"/>
                </a:endParaRPr>
              </a:p>
            </p:txBody>
          </p:sp>
        </p:grpSp>
      </p:grpSp>
      <p:sp>
        <p:nvSpPr>
          <p:cNvPr id="2" name="Title 1">
            <a:extLst>
              <a:ext uri="{FF2B5EF4-FFF2-40B4-BE49-F238E27FC236}">
                <a16:creationId xmlns:a16="http://schemas.microsoft.com/office/drawing/2014/main" id="{B960BD55-AE7B-2564-031B-F2F7165AD160}"/>
              </a:ext>
            </a:extLst>
          </p:cNvPr>
          <p:cNvSpPr txBox="1">
            <a:spLocks/>
          </p:cNvSpPr>
          <p:nvPr/>
        </p:nvSpPr>
        <p:spPr>
          <a:xfrm>
            <a:off x="746960" y="176487"/>
            <a:ext cx="10515600" cy="1325563"/>
          </a:xfrm>
          <a:prstGeom prst="rect">
            <a:avLst/>
          </a:prstGeom>
        </p:spPr>
        <p:txBody>
          <a:bodyPr vert="horz" lIns="0" tIns="60949" rIns="0"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latin typeface="Tenorite" panose="00000500000000000000" pitchFamily="2" charset="0"/>
              </a:rPr>
              <a:t> Our agents</a:t>
            </a:r>
            <a:endParaRPr lang="en-IL" dirty="0">
              <a:latin typeface="Tenorite" panose="00000500000000000000" pitchFamily="2" charset="0"/>
            </a:endParaRPr>
          </a:p>
        </p:txBody>
      </p:sp>
      <p:pic>
        <p:nvPicPr>
          <p:cNvPr id="31" name="Graphic 30" descr="Detective male with solid fill">
            <a:extLst>
              <a:ext uri="{FF2B5EF4-FFF2-40B4-BE49-F238E27FC236}">
                <a16:creationId xmlns:a16="http://schemas.microsoft.com/office/drawing/2014/main" id="{CCA88DD8-9ACD-ECA3-C2EA-C38A20A21E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658" y="2117419"/>
            <a:ext cx="914400" cy="914400"/>
          </a:xfrm>
          <a:prstGeom prst="rect">
            <a:avLst/>
          </a:prstGeom>
        </p:spPr>
      </p:pic>
      <p:pic>
        <p:nvPicPr>
          <p:cNvPr id="36" name="Graphic 35" descr="Detective male with solid fill">
            <a:extLst>
              <a:ext uri="{FF2B5EF4-FFF2-40B4-BE49-F238E27FC236}">
                <a16:creationId xmlns:a16="http://schemas.microsoft.com/office/drawing/2014/main" id="{30C7B485-F118-056D-D83E-45FC3FEB0B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2317" y="3703827"/>
            <a:ext cx="914400" cy="914400"/>
          </a:xfrm>
          <a:prstGeom prst="rect">
            <a:avLst/>
          </a:prstGeom>
        </p:spPr>
      </p:pic>
      <p:pic>
        <p:nvPicPr>
          <p:cNvPr id="39" name="Graphic 38" descr="Detective male with solid fill">
            <a:extLst>
              <a:ext uri="{FF2B5EF4-FFF2-40B4-BE49-F238E27FC236}">
                <a16:creationId xmlns:a16="http://schemas.microsoft.com/office/drawing/2014/main" id="{59A02F4C-2A1D-CC96-ED86-6A94E02719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0733" y="5336647"/>
            <a:ext cx="914400" cy="914400"/>
          </a:xfrm>
          <a:prstGeom prst="rect">
            <a:avLst/>
          </a:prstGeom>
        </p:spPr>
      </p:pic>
      <p:sp>
        <p:nvSpPr>
          <p:cNvPr id="46" name="TextBox 45">
            <a:extLst>
              <a:ext uri="{FF2B5EF4-FFF2-40B4-BE49-F238E27FC236}">
                <a16:creationId xmlns:a16="http://schemas.microsoft.com/office/drawing/2014/main" id="{D4C16239-C547-086B-76F6-048292D3ACFB}"/>
              </a:ext>
            </a:extLst>
          </p:cNvPr>
          <p:cNvSpPr txBox="1"/>
          <p:nvPr/>
        </p:nvSpPr>
        <p:spPr>
          <a:xfrm>
            <a:off x="630332" y="1216336"/>
            <a:ext cx="9074402" cy="584775"/>
          </a:xfrm>
          <a:prstGeom prst="rect">
            <a:avLst/>
          </a:prstGeom>
          <a:noFill/>
        </p:spPr>
        <p:txBody>
          <a:bodyPr wrap="square">
            <a:spAutoFit/>
          </a:bodyPr>
          <a:lstStyle/>
          <a:p>
            <a:r>
              <a:rPr lang="en-US" sz="1600" b="1" i="0" u="none" strike="noStrike" dirty="0">
                <a:solidFill>
                  <a:srgbClr val="2B3547"/>
                </a:solidFill>
                <a:effectLst/>
                <a:latin typeface="Tenorite" panose="00000500000000000000" pitchFamily="2" charset="0"/>
              </a:rPr>
              <a:t>We will create 3 different variants and for each of them we will formulate one trivial solution (random guessing) and at least one intelligent solution.</a:t>
            </a:r>
            <a:endParaRPr lang="en-IL" sz="1600" dirty="0">
              <a:latin typeface="Tenorite" panose="00000500000000000000" pitchFamily="2" charset="0"/>
            </a:endParaRPr>
          </a:p>
        </p:txBody>
      </p:sp>
      <p:pic>
        <p:nvPicPr>
          <p:cNvPr id="3074" name="Picture 2" descr="question mark - Wiktionary">
            <a:extLst>
              <a:ext uri="{FF2B5EF4-FFF2-40B4-BE49-F238E27FC236}">
                <a16:creationId xmlns:a16="http://schemas.microsoft.com/office/drawing/2014/main" id="{7836C159-DBA2-71F3-320A-6DD7BD096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056" y="2692199"/>
            <a:ext cx="303823" cy="303823"/>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0FF95618-C01A-5EFE-A7DB-4C7D82C83323}"/>
              </a:ext>
            </a:extLst>
          </p:cNvPr>
          <p:cNvGrpSpPr/>
          <p:nvPr/>
        </p:nvGrpSpPr>
        <p:grpSpPr>
          <a:xfrm>
            <a:off x="280990" y="1758099"/>
            <a:ext cx="11582400" cy="3055659"/>
            <a:chOff x="250145" y="1749764"/>
            <a:chExt cx="11582400" cy="3055659"/>
          </a:xfrm>
        </p:grpSpPr>
        <p:sp>
          <p:nvSpPr>
            <p:cNvPr id="54" name="Rectangle 53">
              <a:extLst>
                <a:ext uri="{FF2B5EF4-FFF2-40B4-BE49-F238E27FC236}">
                  <a16:creationId xmlns:a16="http://schemas.microsoft.com/office/drawing/2014/main" id="{F343A45A-2B6E-3BF6-C4BC-BA7E7501892B}"/>
                </a:ext>
              </a:extLst>
            </p:cNvPr>
            <p:cNvSpPr/>
            <p:nvPr/>
          </p:nvSpPr>
          <p:spPr>
            <a:xfrm>
              <a:off x="250145" y="1749764"/>
              <a:ext cx="11582400" cy="2736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5" name="TextBox 54">
              <a:extLst>
                <a:ext uri="{FF2B5EF4-FFF2-40B4-BE49-F238E27FC236}">
                  <a16:creationId xmlns:a16="http://schemas.microsoft.com/office/drawing/2014/main" id="{0F197F76-BAE4-D042-49EE-0C1C0D35F263}"/>
                </a:ext>
              </a:extLst>
            </p:cNvPr>
            <p:cNvSpPr txBox="1"/>
            <p:nvPr/>
          </p:nvSpPr>
          <p:spPr>
            <a:xfrm>
              <a:off x="359455" y="1943101"/>
              <a:ext cx="7336745" cy="2862322"/>
            </a:xfrm>
            <a:prstGeom prst="rect">
              <a:avLst/>
            </a:prstGeom>
            <a:noFill/>
          </p:spPr>
          <p:txBody>
            <a:bodyPr wrap="square">
              <a:spAutoFit/>
            </a:bodyPr>
            <a:lstStyle/>
            <a:p>
              <a:pPr algn="l"/>
              <a:r>
                <a:rPr lang="en-US" sz="2000" b="1" i="0" dirty="0">
                  <a:solidFill>
                    <a:schemeClr val="bg1"/>
                  </a:solidFill>
                  <a:effectLst/>
                  <a:latin typeface="Tenorite" panose="00000500000000000000" pitchFamily="2" charset="0"/>
                </a:rPr>
                <a:t>Trilateration</a:t>
              </a:r>
              <a:r>
                <a:rPr lang="en-US" sz="2000" b="0" i="0" dirty="0">
                  <a:solidFill>
                    <a:schemeClr val="bg1"/>
                  </a:solidFill>
                  <a:effectLst/>
                  <a:latin typeface="Tenorite" panose="00000500000000000000" pitchFamily="2" charset="0"/>
                </a:rPr>
                <a:t> is a type of measurement used to determine the location of a point by using the geometry of spheres, circles, or triangles. trilateration uses measures of distance and requires at least 3 points.</a:t>
              </a:r>
              <a:endParaRPr lang="en-US" sz="2000" b="1" dirty="0">
                <a:solidFill>
                  <a:schemeClr val="bg1"/>
                </a:solidFill>
                <a:latin typeface="Tenorite" panose="00000500000000000000" pitchFamily="2" charset="0"/>
              </a:endParaRPr>
            </a:p>
            <a:p>
              <a:pPr algn="l"/>
              <a:endParaRPr lang="en-US" sz="2000" b="1" dirty="0">
                <a:solidFill>
                  <a:schemeClr val="bg1"/>
                </a:solidFill>
                <a:latin typeface="Tenorite" panose="00000500000000000000" pitchFamily="2" charset="0"/>
              </a:endParaRPr>
            </a:p>
            <a:p>
              <a:pPr algn="l"/>
              <a:r>
                <a:rPr lang="en-US" sz="2000" b="1" dirty="0">
                  <a:solidFill>
                    <a:schemeClr val="bg1"/>
                  </a:solidFill>
                  <a:latin typeface="Tenorite" panose="00000500000000000000" pitchFamily="2" charset="0"/>
                </a:rPr>
                <a:t>*trilateration is also used to determine location coordinates with Global Positioning System satellites and receivers.</a:t>
              </a:r>
              <a:endParaRPr lang="en-US" sz="2000" b="0" i="0" dirty="0">
                <a:solidFill>
                  <a:schemeClr val="bg1"/>
                </a:solidFill>
                <a:effectLst/>
                <a:latin typeface="Tenorite" panose="00000500000000000000" pitchFamily="2" charset="0"/>
              </a:endParaRPr>
            </a:p>
            <a:p>
              <a:pPr algn="l"/>
              <a:endParaRPr lang="en-US" sz="2000" dirty="0">
                <a:solidFill>
                  <a:srgbClr val="212529"/>
                </a:solidFill>
                <a:latin typeface="Tenorite" panose="00000500000000000000" pitchFamily="2" charset="0"/>
              </a:endParaRPr>
            </a:p>
            <a:p>
              <a:pPr algn="l"/>
              <a:endParaRPr lang="en-US" sz="2000" b="0" i="0" dirty="0">
                <a:solidFill>
                  <a:srgbClr val="2E2E2E"/>
                </a:solidFill>
                <a:effectLst/>
                <a:latin typeface="Tenorite" panose="00000500000000000000" pitchFamily="2" charset="0"/>
              </a:endParaRPr>
            </a:p>
          </p:txBody>
        </p:sp>
        <p:pic>
          <p:nvPicPr>
            <p:cNvPr id="56" name="Picture 55">
              <a:extLst>
                <a:ext uri="{FF2B5EF4-FFF2-40B4-BE49-F238E27FC236}">
                  <a16:creationId xmlns:a16="http://schemas.microsoft.com/office/drawing/2014/main" id="{B7D33505-DD99-3DF6-D7DB-4B5352437521}"/>
                </a:ext>
              </a:extLst>
            </p:cNvPr>
            <p:cNvPicPr>
              <a:picLocks noChangeAspect="1"/>
            </p:cNvPicPr>
            <p:nvPr/>
          </p:nvPicPr>
          <p:blipFill>
            <a:blip r:embed="rId5"/>
            <a:stretch>
              <a:fillRect/>
            </a:stretch>
          </p:blipFill>
          <p:spPr>
            <a:xfrm>
              <a:off x="7725678" y="1846739"/>
              <a:ext cx="3977362" cy="2131137"/>
            </a:xfrm>
            <a:prstGeom prst="rect">
              <a:avLst/>
            </a:prstGeom>
          </p:spPr>
        </p:pic>
      </p:grpSp>
      <p:pic>
        <p:nvPicPr>
          <p:cNvPr id="3078" name="Picture 6" descr="Returned Vector Icon Stock Illustration - Download Image Now - Arrival,  Returning, Icon - iStock">
            <a:extLst>
              <a:ext uri="{FF2B5EF4-FFF2-40B4-BE49-F238E27FC236}">
                <a16:creationId xmlns:a16="http://schemas.microsoft.com/office/drawing/2014/main" id="{529D2E16-D502-1A86-E2BD-7881383671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4385" y="4027792"/>
            <a:ext cx="409684" cy="409684"/>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74"/>
                    </p:tgtEl>
                  </p:cond>
                </p:stCondLst>
                <p:endSync evt="end" delay="0">
                  <p:rtn val="all"/>
                </p:endSync>
                <p:childTnLst>
                  <p:par>
                    <p:cTn id="3" fill="hold">
                      <p:stCondLst>
                        <p:cond delay="0"/>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3074"/>
                  </p:tgtEl>
                </p:cond>
              </p:nextCondLst>
            </p:seq>
            <p:seq concurrent="1" nextAc="seek">
              <p:cTn id="15" restart="whenNotActive" fill="hold" evtFilter="cancelBubble" nodeType="interactiveSeq">
                <p:stCondLst>
                  <p:cond evt="onClick" delay="0">
                    <p:tgtEl>
                      <p:spTgt spid="3078"/>
                    </p:tgtEl>
                  </p:cond>
                </p:stCondLst>
                <p:endSync evt="end" delay="0">
                  <p:rtn val="all"/>
                </p:endSync>
                <p:childTnLst>
                  <p:par>
                    <p:cTn id="16" fill="hold">
                      <p:stCondLst>
                        <p:cond delay="0"/>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53"/>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3078"/>
                                        </p:tgtEl>
                                        <p:attrNameLst>
                                          <p:attrName>style.visibility</p:attrName>
                                        </p:attrNameLst>
                                      </p:cBhvr>
                                      <p:to>
                                        <p:strVal val="hidden"/>
                                      </p:to>
                                    </p:set>
                                  </p:childTnLst>
                                </p:cTn>
                              </p:par>
                            </p:childTnLst>
                          </p:cTn>
                        </p:par>
                      </p:childTnLst>
                    </p:cTn>
                  </p:par>
                </p:childTnLst>
              </p:cTn>
              <p:nextCondLst>
                <p:cond evt="onClick" delay="0">
                  <p:tgtEl>
                    <p:spTgt spid="3078"/>
                  </p:tgtEl>
                </p:cond>
              </p:nextCondLst>
            </p:seq>
          </p:childTnLst>
        </p:cTn>
      </p:par>
    </p:tn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1_Office Theme">
  <a:themeElements>
    <a:clrScheme name="Custom 22">
      <a:dk1>
        <a:sysClr val="windowText" lastClr="000000"/>
      </a:dk1>
      <a:lt1>
        <a:sysClr val="window" lastClr="FFFFFF"/>
      </a:lt1>
      <a:dk2>
        <a:srgbClr val="1F497D"/>
      </a:dk2>
      <a:lt2>
        <a:srgbClr val="CC3300"/>
      </a:lt2>
      <a:accent1>
        <a:srgbClr val="FED1A7"/>
      </a:accent1>
      <a:accent2>
        <a:srgbClr val="F0B78C"/>
      </a:accent2>
      <a:accent3>
        <a:srgbClr val="017397"/>
      </a:accent3>
      <a:accent4>
        <a:srgbClr val="2A2A2A"/>
      </a:accent4>
      <a:accent5>
        <a:srgbClr val="FAB276"/>
      </a:accent5>
      <a:accent6>
        <a:srgbClr val="FFC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Checklist Template">
      <a:dk1>
        <a:srgbClr val="000000"/>
      </a:dk1>
      <a:lt1>
        <a:srgbClr val="FFFFFF"/>
      </a:lt1>
      <a:dk2>
        <a:srgbClr val="44546A"/>
      </a:dk2>
      <a:lt2>
        <a:srgbClr val="F1F2F1"/>
      </a:lt2>
      <a:accent1>
        <a:srgbClr val="EF3F82"/>
      </a:accent1>
      <a:accent2>
        <a:srgbClr val="A22B94"/>
      </a:accent2>
      <a:accent3>
        <a:srgbClr val="6B5EB1"/>
      </a:accent3>
      <a:accent4>
        <a:srgbClr val="539BE7"/>
      </a:accent4>
      <a:accent5>
        <a:srgbClr val="61BCB3"/>
      </a:accent5>
      <a:accent6>
        <a:srgbClr val="99C722"/>
      </a:accent6>
      <a:hlink>
        <a:srgbClr val="DF538A"/>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Custom 5">
      <a:dk1>
        <a:srgbClr val="000000"/>
      </a:dk1>
      <a:lt1>
        <a:srgbClr val="FFFFFF"/>
      </a:lt1>
      <a:dk2>
        <a:srgbClr val="0A385E"/>
      </a:dk2>
      <a:lt2>
        <a:srgbClr val="D6417A"/>
      </a:lt2>
      <a:accent1>
        <a:srgbClr val="FFC248"/>
      </a:accent1>
      <a:accent2>
        <a:srgbClr val="1A3546"/>
      </a:accent2>
      <a:accent3>
        <a:srgbClr val="FFF4E6"/>
      </a:accent3>
      <a:accent4>
        <a:srgbClr val="FEE1B0"/>
      </a:accent4>
      <a:accent5>
        <a:srgbClr val="C94B38"/>
      </a:accent5>
      <a:accent6>
        <a:srgbClr val="5F5F5F"/>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3600" b="1" dirty="0" smtClean="0">
            <a:solidFill>
              <a:schemeClr val="accent1"/>
            </a:solidFill>
            <a:latin typeface="Segoe UI" panose="020B0502040204020203" pitchFamily="34" charset="0"/>
            <a:cs typeface="Segoe UI" panose="020B0502040204020203" pitchFamily="34" charset="0"/>
          </a:defRPr>
        </a:defPPr>
      </a:lstStyle>
    </a:txDef>
  </a:objectDefaults>
  <a:extraClrSchemeLst/>
</a:theme>
</file>

<file path=ppt/theme/theme5.xml><?xml version="1.0" encoding="utf-8"?>
<a:theme xmlns:a="http://schemas.openxmlformats.org/drawingml/2006/main" name="4_Office Theme">
  <a:themeElements>
    <a:clrScheme name="Custom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CB4A32"/>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{AA577251-530A-4DD7-888E-EE4D27007CFF}tf67328976_win32</Template>
  <TotalTime>1415</TotalTime>
  <Words>992</Words>
  <Application>Microsoft Office PowerPoint</Application>
  <PresentationFormat>Widescreen</PresentationFormat>
  <Paragraphs>128</Paragraphs>
  <Slides>15</Slides>
  <Notes>4</Notes>
  <HiddenSlides>1</HiddenSlides>
  <MMClips>2</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15</vt:i4>
      </vt:variant>
    </vt:vector>
  </HeadingPairs>
  <TitlesOfParts>
    <vt:vector size="29" baseType="lpstr">
      <vt:lpstr>Arial</vt:lpstr>
      <vt:lpstr>Calibri</vt:lpstr>
      <vt:lpstr>Calibri Light</vt:lpstr>
      <vt:lpstr>Georgia</vt:lpstr>
      <vt:lpstr>Segoe UI</vt:lpstr>
      <vt:lpstr>source-serif-pro</vt:lpstr>
      <vt:lpstr>Tenorite</vt:lpstr>
      <vt:lpstr>Office Theme</vt:lpstr>
      <vt:lpstr>1_Office Theme</vt:lpstr>
      <vt:lpstr>2_Office Theme</vt:lpstr>
      <vt:lpstr>3_Office Theme</vt:lpstr>
      <vt:lpstr>4_Office Theme</vt:lpstr>
      <vt:lpstr>5_Office Theme</vt:lpstr>
      <vt:lpstr>6_Office Theme</vt:lpstr>
      <vt:lpstr> ‘semantle’ AI challenge</vt:lpstr>
      <vt:lpstr>MEET OUR TEAM</vt:lpstr>
      <vt:lpstr>The problem domain</vt:lpstr>
      <vt:lpstr>Semantle -</vt:lpstr>
      <vt:lpstr>PowerPoint Presentation</vt:lpstr>
      <vt:lpstr>Our solution – and field of research </vt:lpstr>
      <vt:lpstr>Why word embedding?</vt:lpstr>
      <vt:lpstr>So, what’s our plan?</vt:lpstr>
      <vt:lpstr>PowerPoint Presentation</vt:lpstr>
      <vt:lpstr>PowerPoint Presentation</vt:lpstr>
      <vt:lpstr>PowerPoint Presentation</vt:lpstr>
      <vt:lpstr>Road map</vt:lpstr>
      <vt:lpstr>Technologies – API’S</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‘semntle’ AI challenge</dc:title>
  <dc:creator>duby tafriat</dc:creator>
  <cp:lastModifiedBy>duby tafriat</cp:lastModifiedBy>
  <cp:revision>88</cp:revision>
  <dcterms:created xsi:type="dcterms:W3CDTF">2022-11-15T17:25:23Z</dcterms:created>
  <dcterms:modified xsi:type="dcterms:W3CDTF">2022-11-16T17:08:59Z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